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 id="288" r:id="rId39"/>
    <p:sldId id="289" r:id="rId40"/>
  </p:sldIdLst>
  <p:sldSz cy="6858000" cx="9144000"/>
  <p:notesSz cx="6858000" cy="9144000"/>
  <p:embeddedFontLst>
    <p:embeddedFont>
      <p:font typeface="Anton"/>
      <p:regular r:id="rId4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59">
          <p15:clr>
            <a:srgbClr val="000000"/>
          </p15:clr>
        </p15:guide>
        <p15:guide id="2" pos="2868">
          <p15:clr>
            <a:srgbClr val="000000"/>
          </p15:clr>
        </p15:guide>
      </p15:sldGuideLst>
    </p:ext>
    <p:ext uri="GoogleSlidesCustomDataVersion2">
      <go:slidesCustomData xmlns:go="http://customooxmlschemas.google.com/" r:id="rId42" roundtripDataSignature="AMtx7mgSO01RIBJ4dhOXMRE/5xwLV1uKv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67829119-142B-4614-BCAB-1706D66DEFCC}">
  <a:tblStyle styleId="{67829119-142B-4614-BCAB-1706D66DEFCC}" styleName="Table_0">
    <a:wholeTbl>
      <a:tcTxStyle b="off" i="off">
        <a:font>
          <a:latin typeface="News Gothic MT"/>
          <a:ea typeface="News Gothic MT"/>
          <a:cs typeface="News Gothic MT"/>
        </a:font>
        <a:schemeClr val="dk1"/>
      </a:tcTxStyle>
      <a:tcStyle>
        <a:tcBdr>
          <a:left>
            <a:ln cap="flat" cmpd="sng" w="9525">
              <a:solidFill>
                <a:srgbClr val="000000">
                  <a:alpha val="0"/>
                </a:srgbClr>
              </a:solidFill>
              <a:prstDash val="solid"/>
              <a:round/>
              <a:headEnd len="sm" w="sm" type="none"/>
              <a:tailEnd len="sm" w="sm" type="none"/>
            </a:ln>
          </a:left>
          <a:right>
            <a:ln cap="flat" cmpd="sng" w="9525">
              <a:solidFill>
                <a:srgbClr val="000000">
                  <a:alpha val="0"/>
                </a:srgbClr>
              </a:solidFill>
              <a:prstDash val="solid"/>
              <a:round/>
              <a:headEnd len="sm" w="sm" type="none"/>
              <a:tailEnd len="sm" w="sm" type="none"/>
            </a:ln>
          </a:right>
          <a:top>
            <a:ln cap="flat" cmpd="sng" w="9525">
              <a:solidFill>
                <a:srgbClr val="000000">
                  <a:alpha val="0"/>
                </a:srgbClr>
              </a:solidFill>
              <a:prstDash val="solid"/>
              <a:round/>
              <a:headEnd len="sm" w="sm" type="none"/>
              <a:tailEnd len="sm" w="sm" type="none"/>
            </a:ln>
          </a:top>
          <a:bottom>
            <a:ln cap="flat" cmpd="sng" w="9525">
              <a:solidFill>
                <a:srgbClr val="000000">
                  <a:alpha val="0"/>
                </a:srgbClr>
              </a:solidFill>
              <a:prstDash val="solid"/>
              <a:round/>
              <a:headEnd len="sm" w="sm" type="none"/>
              <a:tailEnd len="sm" w="sm" type="none"/>
            </a:ln>
          </a:bottom>
          <a:insideH>
            <a:ln cap="flat" cmpd="sng" w="9525">
              <a:solidFill>
                <a:srgbClr val="000000">
                  <a:alpha val="0"/>
                </a:srgbClr>
              </a:solidFill>
              <a:prstDash val="solid"/>
              <a:round/>
              <a:headEnd len="sm" w="sm" type="none"/>
              <a:tailEnd len="sm" w="sm" type="none"/>
            </a:ln>
          </a:insideH>
          <a:insideV>
            <a:ln cap="flat" cmpd="sng" w="9525">
              <a:solidFill>
                <a:srgbClr val="000000">
                  <a:alpha val="0"/>
                </a:srgbClr>
              </a:solidFill>
              <a:prstDash val="solid"/>
              <a:round/>
              <a:headEnd len="sm" w="sm" type="none"/>
              <a:tailEnd len="sm" w="sm" type="none"/>
            </a:ln>
          </a:insideV>
        </a:tcBdr>
        <a:fill>
          <a:solidFill>
            <a:srgbClr val="FFFFFF">
              <a:alpha val="0"/>
            </a:srgbClr>
          </a:solidFill>
        </a:fill>
      </a:tcStyle>
    </a:wholeTbl>
    <a:band1H>
      <a:tcTxStyle b="off" i="off"/>
    </a:band1H>
    <a:band2H>
      <a:tcTxStyle b="off" i="off"/>
    </a:band2H>
    <a:band1V>
      <a:tcTxStyle b="off" i="off"/>
    </a:band1V>
    <a:band2V>
      <a:tcTxStyle b="off" i="off"/>
    </a:band2V>
    <a:lastCol>
      <a:tcTxStyle b="off" i="off"/>
    </a:lastCol>
    <a:firstCol>
      <a:tcTxStyle b="off" i="off"/>
    </a:firstCol>
    <a:lastRow>
      <a:tcTxStyle b="off" i="off"/>
    </a:lastRow>
    <a:seCell>
      <a:tcTxStyle b="off" i="off"/>
    </a:seCell>
    <a:swCell>
      <a:tcTxStyle b="off" i="off"/>
    </a:swCell>
    <a:firstRow>
      <a:tcTxStyle b="off" i="off"/>
    </a:firstRow>
    <a:neCell>
      <a:tcTxStyle b="off" i="off"/>
    </a:neCell>
    <a:nwCell>
      <a:tcTxStyle b="off" i="off"/>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59" orient="horz"/>
        <p:guide pos="2868"/>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4.xml"/><Relationship Id="rId20" Type="http://schemas.openxmlformats.org/officeDocument/2006/relationships/slide" Target="slides/slide14.xml"/><Relationship Id="rId42" Type="http://customschemas.google.com/relationships/presentationmetadata" Target="metadata"/><Relationship Id="rId41" Type="http://schemas.openxmlformats.org/officeDocument/2006/relationships/font" Target="fonts/Anton-regular.fntdata"/><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slideMaster" Target="slideMasters/slideMaster1.xml"/><Relationship Id="rId6" Type="http://schemas.openxmlformats.org/officeDocument/2006/relationships/notesMaster" Target="notesMasters/notesMaster1.xml"/><Relationship Id="rId29" Type="http://schemas.openxmlformats.org/officeDocument/2006/relationships/slide" Target="slides/slide23.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slide" Target="slides/slide25.xml"/><Relationship Id="rId30" Type="http://schemas.openxmlformats.org/officeDocument/2006/relationships/slide" Target="slides/slide24.xml"/><Relationship Id="rId11" Type="http://schemas.openxmlformats.org/officeDocument/2006/relationships/slide" Target="slides/slide5.xml"/><Relationship Id="rId33" Type="http://schemas.openxmlformats.org/officeDocument/2006/relationships/slide" Target="slides/slide27.xml"/><Relationship Id="rId10" Type="http://schemas.openxmlformats.org/officeDocument/2006/relationships/slide" Target="slides/slide4.xml"/><Relationship Id="rId32" Type="http://schemas.openxmlformats.org/officeDocument/2006/relationships/slide" Target="slides/slide26.xml"/><Relationship Id="rId13" Type="http://schemas.openxmlformats.org/officeDocument/2006/relationships/slide" Target="slides/slide7.xml"/><Relationship Id="rId35" Type="http://schemas.openxmlformats.org/officeDocument/2006/relationships/slide" Target="slides/slide29.xml"/><Relationship Id="rId12" Type="http://schemas.openxmlformats.org/officeDocument/2006/relationships/slide" Target="slides/slide6.xml"/><Relationship Id="rId34" Type="http://schemas.openxmlformats.org/officeDocument/2006/relationships/slide" Target="slides/slide28.xml"/><Relationship Id="rId15" Type="http://schemas.openxmlformats.org/officeDocument/2006/relationships/slide" Target="slides/slide9.xml"/><Relationship Id="rId37" Type="http://schemas.openxmlformats.org/officeDocument/2006/relationships/slide" Target="slides/slide31.xml"/><Relationship Id="rId14" Type="http://schemas.openxmlformats.org/officeDocument/2006/relationships/slide" Target="slides/slide8.xml"/><Relationship Id="rId36" Type="http://schemas.openxmlformats.org/officeDocument/2006/relationships/slide" Target="slides/slide30.xml"/><Relationship Id="rId17" Type="http://schemas.openxmlformats.org/officeDocument/2006/relationships/slide" Target="slides/slide11.xml"/><Relationship Id="rId39" Type="http://schemas.openxmlformats.org/officeDocument/2006/relationships/slide" Target="slides/slide33.xml"/><Relationship Id="rId16" Type="http://schemas.openxmlformats.org/officeDocument/2006/relationships/slide" Target="slides/slide10.xml"/><Relationship Id="rId38" Type="http://schemas.openxmlformats.org/officeDocument/2006/relationships/slide" Target="slides/slide32.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7200"/>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94" name="Google Shape;94;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p13: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63" name="Google Shape;163;p1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p15: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69" name="Google Shape;169;p1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g22ac8c383e4_0_6: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74" name="Google Shape;174;g22ac8c383e4_0_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g130ab7cc0f9_0_15: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80" name="Google Shape;180;g130ab7cc0f9_0_1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g275970646d1_0_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85" name="Google Shape;185;g275970646d1_0_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6" name="Google Shape;186;g275970646d1_0_6:notes"/>
          <p:cNvSpPr txBox="1"/>
          <p:nvPr>
            <p:ph idx="12" type="sldNum"/>
          </p:nvPr>
        </p:nvSpPr>
        <p:spPr>
          <a:xfrm>
            <a:off x="3884613"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 name="Shape 190"/>
        <p:cNvGrpSpPr/>
        <p:nvPr/>
      </p:nvGrpSpPr>
      <p:grpSpPr>
        <a:xfrm>
          <a:off x="0" y="0"/>
          <a:ext cx="0" cy="0"/>
          <a:chOff x="0" y="0"/>
          <a:chExt cx="0" cy="0"/>
        </a:xfrm>
      </p:grpSpPr>
      <p:sp>
        <p:nvSpPr>
          <p:cNvPr id="191" name="Google Shape;191;p17: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92" name="Google Shape;192;p1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6" name="Shape 196"/>
        <p:cNvGrpSpPr/>
        <p:nvPr/>
      </p:nvGrpSpPr>
      <p:grpSpPr>
        <a:xfrm>
          <a:off x="0" y="0"/>
          <a:ext cx="0" cy="0"/>
          <a:chOff x="0" y="0"/>
          <a:chExt cx="0" cy="0"/>
        </a:xfrm>
      </p:grpSpPr>
      <p:sp>
        <p:nvSpPr>
          <p:cNvPr id="197" name="Google Shape;197;p18: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98" name="Google Shape;198;p1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2" name="Shape 202"/>
        <p:cNvGrpSpPr/>
        <p:nvPr/>
      </p:nvGrpSpPr>
      <p:grpSpPr>
        <a:xfrm>
          <a:off x="0" y="0"/>
          <a:ext cx="0" cy="0"/>
          <a:chOff x="0" y="0"/>
          <a:chExt cx="0" cy="0"/>
        </a:xfrm>
      </p:grpSpPr>
      <p:sp>
        <p:nvSpPr>
          <p:cNvPr id="203" name="Google Shape;203;g1efc42d5d34_0_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04" name="Google Shape;204;g1efc42d5d34_0_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5" name="Google Shape;205;g1efc42d5d34_0_0:notes"/>
          <p:cNvSpPr txBox="1"/>
          <p:nvPr>
            <p:ph idx="12" type="sldNum"/>
          </p:nvPr>
        </p:nvSpPr>
        <p:spPr>
          <a:xfrm>
            <a:off x="3884613"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9" name="Shape 209"/>
        <p:cNvGrpSpPr/>
        <p:nvPr/>
      </p:nvGrpSpPr>
      <p:grpSpPr>
        <a:xfrm>
          <a:off x="0" y="0"/>
          <a:ext cx="0" cy="0"/>
          <a:chOff x="0" y="0"/>
          <a:chExt cx="0" cy="0"/>
        </a:xfrm>
      </p:grpSpPr>
      <p:sp>
        <p:nvSpPr>
          <p:cNvPr id="210" name="Google Shape;210;p19: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11" name="Google Shape;211;p1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4" name="Shape 214"/>
        <p:cNvGrpSpPr/>
        <p:nvPr/>
      </p:nvGrpSpPr>
      <p:grpSpPr>
        <a:xfrm>
          <a:off x="0" y="0"/>
          <a:ext cx="0" cy="0"/>
          <a:chOff x="0" y="0"/>
          <a:chExt cx="0" cy="0"/>
        </a:xfrm>
      </p:grpSpPr>
      <p:sp>
        <p:nvSpPr>
          <p:cNvPr id="215" name="Google Shape;215;p20: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16" name="Google Shape;216;p2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p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99" name="Google Shape;99;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0" name="Shape 220"/>
        <p:cNvGrpSpPr/>
        <p:nvPr/>
      </p:nvGrpSpPr>
      <p:grpSpPr>
        <a:xfrm>
          <a:off x="0" y="0"/>
          <a:ext cx="0" cy="0"/>
          <a:chOff x="0" y="0"/>
          <a:chExt cx="0" cy="0"/>
        </a:xfrm>
      </p:grpSpPr>
      <p:sp>
        <p:nvSpPr>
          <p:cNvPr id="221" name="Google Shape;221;p2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22" name="Google Shape;222;p2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5" name="Shape 225"/>
        <p:cNvGrpSpPr/>
        <p:nvPr/>
      </p:nvGrpSpPr>
      <p:grpSpPr>
        <a:xfrm>
          <a:off x="0" y="0"/>
          <a:ext cx="0" cy="0"/>
          <a:chOff x="0" y="0"/>
          <a:chExt cx="0" cy="0"/>
        </a:xfrm>
      </p:grpSpPr>
      <p:sp>
        <p:nvSpPr>
          <p:cNvPr id="226" name="Google Shape;226;p2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27" name="Google Shape;227;p2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1" name="Shape 231"/>
        <p:cNvGrpSpPr/>
        <p:nvPr/>
      </p:nvGrpSpPr>
      <p:grpSpPr>
        <a:xfrm>
          <a:off x="0" y="0"/>
          <a:ext cx="0" cy="0"/>
          <a:chOff x="0" y="0"/>
          <a:chExt cx="0" cy="0"/>
        </a:xfrm>
      </p:grpSpPr>
      <p:sp>
        <p:nvSpPr>
          <p:cNvPr id="232" name="Google Shape;232;p23: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33" name="Google Shape;233;p2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6" name="Shape 236"/>
        <p:cNvGrpSpPr/>
        <p:nvPr/>
      </p:nvGrpSpPr>
      <p:grpSpPr>
        <a:xfrm>
          <a:off x="0" y="0"/>
          <a:ext cx="0" cy="0"/>
          <a:chOff x="0" y="0"/>
          <a:chExt cx="0" cy="0"/>
        </a:xfrm>
      </p:grpSpPr>
      <p:sp>
        <p:nvSpPr>
          <p:cNvPr id="237" name="Google Shape;237;p24: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38" name="Google Shape;238;p2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2" name="Shape 242"/>
        <p:cNvGrpSpPr/>
        <p:nvPr/>
      </p:nvGrpSpPr>
      <p:grpSpPr>
        <a:xfrm>
          <a:off x="0" y="0"/>
          <a:ext cx="0" cy="0"/>
          <a:chOff x="0" y="0"/>
          <a:chExt cx="0" cy="0"/>
        </a:xfrm>
      </p:grpSpPr>
      <p:sp>
        <p:nvSpPr>
          <p:cNvPr id="243" name="Google Shape;243;p27: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44" name="Google Shape;244;p2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8" name="Shape 248"/>
        <p:cNvGrpSpPr/>
        <p:nvPr/>
      </p:nvGrpSpPr>
      <p:grpSpPr>
        <a:xfrm>
          <a:off x="0" y="0"/>
          <a:ext cx="0" cy="0"/>
          <a:chOff x="0" y="0"/>
          <a:chExt cx="0" cy="0"/>
        </a:xfrm>
      </p:grpSpPr>
      <p:sp>
        <p:nvSpPr>
          <p:cNvPr id="249" name="Google Shape;249;p28: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50" name="Google Shape;250;p2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4" name="Shape 254"/>
        <p:cNvGrpSpPr/>
        <p:nvPr/>
      </p:nvGrpSpPr>
      <p:grpSpPr>
        <a:xfrm>
          <a:off x="0" y="0"/>
          <a:ext cx="0" cy="0"/>
          <a:chOff x="0" y="0"/>
          <a:chExt cx="0" cy="0"/>
        </a:xfrm>
      </p:grpSpPr>
      <p:sp>
        <p:nvSpPr>
          <p:cNvPr id="255" name="Google Shape;255;p29: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56" name="Google Shape;256;p2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9" name="Shape 259"/>
        <p:cNvGrpSpPr/>
        <p:nvPr/>
      </p:nvGrpSpPr>
      <p:grpSpPr>
        <a:xfrm>
          <a:off x="0" y="0"/>
          <a:ext cx="0" cy="0"/>
          <a:chOff x="0" y="0"/>
          <a:chExt cx="0" cy="0"/>
        </a:xfrm>
      </p:grpSpPr>
      <p:sp>
        <p:nvSpPr>
          <p:cNvPr id="260" name="Google Shape;260;p30: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61" name="Google Shape;261;p3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5" name="Shape 265"/>
        <p:cNvGrpSpPr/>
        <p:nvPr/>
      </p:nvGrpSpPr>
      <p:grpSpPr>
        <a:xfrm>
          <a:off x="0" y="0"/>
          <a:ext cx="0" cy="0"/>
          <a:chOff x="0" y="0"/>
          <a:chExt cx="0" cy="0"/>
        </a:xfrm>
      </p:grpSpPr>
      <p:sp>
        <p:nvSpPr>
          <p:cNvPr id="266" name="Google Shape;266;p3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67" name="Google Shape;267;p3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0" name="Shape 270"/>
        <p:cNvGrpSpPr/>
        <p:nvPr/>
      </p:nvGrpSpPr>
      <p:grpSpPr>
        <a:xfrm>
          <a:off x="0" y="0"/>
          <a:ext cx="0" cy="0"/>
          <a:chOff x="0" y="0"/>
          <a:chExt cx="0" cy="0"/>
        </a:xfrm>
      </p:grpSpPr>
      <p:sp>
        <p:nvSpPr>
          <p:cNvPr id="271" name="Google Shape;271;p3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72" name="Google Shape;272;p3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g22e05b0a806_0_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04" name="Google Shape;104;g22e05b0a806_0_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5" name="Google Shape;105;g22e05b0a806_0_0:notes"/>
          <p:cNvSpPr txBox="1"/>
          <p:nvPr>
            <p:ph idx="12" type="sldNum"/>
          </p:nvPr>
        </p:nvSpPr>
        <p:spPr>
          <a:xfrm>
            <a:off x="3884613"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6" name="Shape 276"/>
        <p:cNvGrpSpPr/>
        <p:nvPr/>
      </p:nvGrpSpPr>
      <p:grpSpPr>
        <a:xfrm>
          <a:off x="0" y="0"/>
          <a:ext cx="0" cy="0"/>
          <a:chOff x="0" y="0"/>
          <a:chExt cx="0" cy="0"/>
        </a:xfrm>
      </p:grpSpPr>
      <p:sp>
        <p:nvSpPr>
          <p:cNvPr id="277" name="Google Shape;277;g130ab7cc0f9_0_16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78" name="Google Shape;278;g130ab7cc0f9_0_16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2" name="Shape 282"/>
        <p:cNvGrpSpPr/>
        <p:nvPr/>
      </p:nvGrpSpPr>
      <p:grpSpPr>
        <a:xfrm>
          <a:off x="0" y="0"/>
          <a:ext cx="0" cy="0"/>
          <a:chOff x="0" y="0"/>
          <a:chExt cx="0" cy="0"/>
        </a:xfrm>
      </p:grpSpPr>
      <p:sp>
        <p:nvSpPr>
          <p:cNvPr id="283" name="Google Shape;283;g130ab7cc0f9_0_167: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84" name="Google Shape;284;g130ab7cc0f9_0_16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8" name="Shape 288"/>
        <p:cNvGrpSpPr/>
        <p:nvPr/>
      </p:nvGrpSpPr>
      <p:grpSpPr>
        <a:xfrm>
          <a:off x="0" y="0"/>
          <a:ext cx="0" cy="0"/>
          <a:chOff x="0" y="0"/>
          <a:chExt cx="0" cy="0"/>
        </a:xfrm>
      </p:grpSpPr>
      <p:sp>
        <p:nvSpPr>
          <p:cNvPr id="289" name="Google Shape;289;g130ab7cc0f9_0_17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90" name="Google Shape;290;g130ab7cc0f9_0_17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4" name="Shape 294"/>
        <p:cNvGrpSpPr/>
        <p:nvPr/>
      </p:nvGrpSpPr>
      <p:grpSpPr>
        <a:xfrm>
          <a:off x="0" y="0"/>
          <a:ext cx="0" cy="0"/>
          <a:chOff x="0" y="0"/>
          <a:chExt cx="0" cy="0"/>
        </a:xfrm>
      </p:grpSpPr>
      <p:sp>
        <p:nvSpPr>
          <p:cNvPr id="295" name="Google Shape;295;g130ab7cc0f9_0_177: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96" name="Google Shape;296;g130ab7cc0f9_0_17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0" name="Shape 300"/>
        <p:cNvGrpSpPr/>
        <p:nvPr/>
      </p:nvGrpSpPr>
      <p:grpSpPr>
        <a:xfrm>
          <a:off x="0" y="0"/>
          <a:ext cx="0" cy="0"/>
          <a:chOff x="0" y="0"/>
          <a:chExt cx="0" cy="0"/>
        </a:xfrm>
      </p:grpSpPr>
      <p:sp>
        <p:nvSpPr>
          <p:cNvPr id="301" name="Google Shape;301;p37: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02" name="Google Shape;302;p3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p6: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11" name="Google Shape;111;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p7: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17" name="Google Shape;117;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p8: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23" name="Google Shape;123;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p9: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29" name="Google Shape;129;p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p1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35" name="Google Shape;135;p1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p1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41" name="Google Shape;141;p1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5" name="Shape 15"/>
        <p:cNvGrpSpPr/>
        <p:nvPr/>
      </p:nvGrpSpPr>
      <p:grpSpPr>
        <a:xfrm>
          <a:off x="0" y="0"/>
          <a:ext cx="0" cy="0"/>
          <a:chOff x="0" y="0"/>
          <a:chExt cx="0" cy="0"/>
        </a:xfrm>
      </p:grpSpPr>
      <p:sp>
        <p:nvSpPr>
          <p:cNvPr id="16" name="Google Shape;16;p39"/>
          <p:cNvSpPr txBox="1"/>
          <p:nvPr>
            <p:ph type="title"/>
          </p:nvPr>
        </p:nvSpPr>
        <p:spPr>
          <a:xfrm>
            <a:off x="549275" y="107576"/>
            <a:ext cx="8042276" cy="1336956"/>
          </a:xfrm>
          <a:prstGeom prst="rect">
            <a:avLst/>
          </a:prstGeom>
          <a:noFill/>
          <a:ln>
            <a:noFill/>
          </a:ln>
        </p:spPr>
        <p:txBody>
          <a:bodyPr anchorCtr="0" anchor="b" bIns="45700" lIns="91425" spcFirstLastPara="1" rIns="91425" wrap="square" tIns="45700">
            <a:noAutofit/>
          </a:bodyPr>
          <a:lstStyle>
            <a:lvl1pPr lvl="0" algn="ctr">
              <a:lnSpc>
                <a:spcPct val="100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39"/>
          <p:cNvSpPr txBox="1"/>
          <p:nvPr>
            <p:ph idx="1" type="body"/>
          </p:nvPr>
        </p:nvSpPr>
        <p:spPr>
          <a:xfrm>
            <a:off x="549275" y="1600201"/>
            <a:ext cx="8042276" cy="4343400"/>
          </a:xfrm>
          <a:prstGeom prst="rect">
            <a:avLst/>
          </a:prstGeom>
          <a:noFill/>
          <a:ln>
            <a:noFill/>
          </a:ln>
        </p:spPr>
        <p:txBody>
          <a:bodyPr anchorCtr="0" anchor="t" bIns="45700" lIns="91425" spcFirstLastPara="1" rIns="91425" wrap="square" tIns="45700">
            <a:normAutofit/>
          </a:bodyPr>
          <a:lstStyle>
            <a:lvl1pPr indent="-354330" lvl="0" marL="457200" algn="l">
              <a:lnSpc>
                <a:spcPct val="100000"/>
              </a:lnSpc>
              <a:spcBef>
                <a:spcPts val="2000"/>
              </a:spcBef>
              <a:spcAft>
                <a:spcPts val="0"/>
              </a:spcAft>
              <a:buSzPts val="1980"/>
              <a:buChar char="⚫"/>
              <a:defRPr/>
            </a:lvl1pPr>
            <a:lvl2pPr indent="-354330" lvl="1" marL="914400" algn="l">
              <a:lnSpc>
                <a:spcPct val="100000"/>
              </a:lnSpc>
              <a:spcBef>
                <a:spcPts val="600"/>
              </a:spcBef>
              <a:spcAft>
                <a:spcPts val="0"/>
              </a:spcAft>
              <a:buSzPts val="1980"/>
              <a:buChar char="⚫"/>
              <a:defRPr/>
            </a:lvl2pPr>
            <a:lvl3pPr indent="-354330" lvl="2" marL="1371600" algn="l">
              <a:lnSpc>
                <a:spcPct val="100000"/>
              </a:lnSpc>
              <a:spcBef>
                <a:spcPts val="600"/>
              </a:spcBef>
              <a:spcAft>
                <a:spcPts val="0"/>
              </a:spcAft>
              <a:buSzPts val="1980"/>
              <a:buChar char="⚫"/>
              <a:defRPr/>
            </a:lvl3pPr>
            <a:lvl4pPr indent="-354330" lvl="3" marL="1828800" algn="l">
              <a:lnSpc>
                <a:spcPct val="100000"/>
              </a:lnSpc>
              <a:spcBef>
                <a:spcPts val="600"/>
              </a:spcBef>
              <a:spcAft>
                <a:spcPts val="0"/>
              </a:spcAft>
              <a:buSzPts val="1980"/>
              <a:buChar char="⚫"/>
              <a:defRPr/>
            </a:lvl4pPr>
            <a:lvl5pPr indent="-354329" lvl="4" marL="2286000" algn="l">
              <a:lnSpc>
                <a:spcPct val="100000"/>
              </a:lnSpc>
              <a:spcBef>
                <a:spcPts val="600"/>
              </a:spcBef>
              <a:spcAft>
                <a:spcPts val="0"/>
              </a:spcAft>
              <a:buSzPts val="1980"/>
              <a:buChar char="⚫"/>
              <a:defRPr/>
            </a:lvl5pPr>
            <a:lvl6pPr indent="-354329" lvl="5" marL="2743200" algn="l">
              <a:lnSpc>
                <a:spcPct val="100000"/>
              </a:lnSpc>
              <a:spcBef>
                <a:spcPts val="360"/>
              </a:spcBef>
              <a:spcAft>
                <a:spcPts val="0"/>
              </a:spcAft>
              <a:buSzPts val="1980"/>
              <a:buChar char="⚫"/>
              <a:defRPr/>
            </a:lvl6pPr>
            <a:lvl7pPr indent="-354329" lvl="6" marL="3200400" algn="l">
              <a:lnSpc>
                <a:spcPct val="100000"/>
              </a:lnSpc>
              <a:spcBef>
                <a:spcPts val="360"/>
              </a:spcBef>
              <a:spcAft>
                <a:spcPts val="0"/>
              </a:spcAft>
              <a:buSzPts val="1980"/>
              <a:buChar char="⚫"/>
              <a:defRPr/>
            </a:lvl7pPr>
            <a:lvl8pPr indent="-354329" lvl="7" marL="3657600" algn="l">
              <a:lnSpc>
                <a:spcPct val="100000"/>
              </a:lnSpc>
              <a:spcBef>
                <a:spcPts val="360"/>
              </a:spcBef>
              <a:spcAft>
                <a:spcPts val="0"/>
              </a:spcAft>
              <a:buSzPts val="1980"/>
              <a:buChar char="⚫"/>
              <a:defRPr/>
            </a:lvl8pPr>
            <a:lvl9pPr indent="-354329" lvl="8" marL="4114800" algn="l">
              <a:lnSpc>
                <a:spcPct val="100000"/>
              </a:lnSpc>
              <a:spcBef>
                <a:spcPts val="360"/>
              </a:spcBef>
              <a:spcAft>
                <a:spcPts val="0"/>
              </a:spcAft>
              <a:buSzPts val="1980"/>
              <a:buChar char="⚫"/>
              <a:defRPr/>
            </a:lvl9pPr>
          </a:lstStyle>
          <a:p/>
        </p:txBody>
      </p:sp>
      <p:sp>
        <p:nvSpPr>
          <p:cNvPr id="18" name="Google Shape;18;p39"/>
          <p:cNvSpPr txBox="1"/>
          <p:nvPr>
            <p:ph idx="10" type="dt"/>
          </p:nvPr>
        </p:nvSpPr>
        <p:spPr>
          <a:xfrm>
            <a:off x="5629835" y="6275668"/>
            <a:ext cx="213360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39"/>
          <p:cNvSpPr txBox="1"/>
          <p:nvPr>
            <p:ph idx="11" type="ftr"/>
          </p:nvPr>
        </p:nvSpPr>
        <p:spPr>
          <a:xfrm>
            <a:off x="264458" y="6275668"/>
            <a:ext cx="4840941"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39"/>
          <p:cNvSpPr txBox="1"/>
          <p:nvPr>
            <p:ph idx="12" type="sldNum"/>
          </p:nvPr>
        </p:nvSpPr>
        <p:spPr>
          <a:xfrm>
            <a:off x="7897906" y="6275668"/>
            <a:ext cx="990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3600"/>
              <a:buFont typeface="Arial"/>
              <a:buNone/>
              <a:defRPr b="0" i="0" sz="3600" u="none" cap="none" strike="noStrike">
                <a:solidFill>
                  <a:schemeClr val="lt1"/>
                </a:solidFill>
                <a:latin typeface="Source Sans Pro"/>
                <a:ea typeface="Source Sans Pro"/>
                <a:cs typeface="Source Sans Pro"/>
                <a:sym typeface="Source Sans Pro"/>
              </a:defRPr>
            </a:lvl1pPr>
            <a:lvl2pPr indent="0" lvl="1" marL="0" marR="0" algn="r">
              <a:lnSpc>
                <a:spcPct val="100000"/>
              </a:lnSpc>
              <a:spcBef>
                <a:spcPts val="0"/>
              </a:spcBef>
              <a:spcAft>
                <a:spcPts val="0"/>
              </a:spcAft>
              <a:buClr>
                <a:srgbClr val="000000"/>
              </a:buClr>
              <a:buSzPts val="3600"/>
              <a:buFont typeface="Arial"/>
              <a:buNone/>
              <a:defRPr b="0" i="0" sz="3600" u="none" cap="none" strike="noStrike">
                <a:solidFill>
                  <a:schemeClr val="lt1"/>
                </a:solidFill>
                <a:latin typeface="Source Sans Pro"/>
                <a:ea typeface="Source Sans Pro"/>
                <a:cs typeface="Source Sans Pro"/>
                <a:sym typeface="Source Sans Pro"/>
              </a:defRPr>
            </a:lvl2pPr>
            <a:lvl3pPr indent="0" lvl="2" marL="0" marR="0" algn="r">
              <a:lnSpc>
                <a:spcPct val="100000"/>
              </a:lnSpc>
              <a:spcBef>
                <a:spcPts val="0"/>
              </a:spcBef>
              <a:spcAft>
                <a:spcPts val="0"/>
              </a:spcAft>
              <a:buClr>
                <a:srgbClr val="000000"/>
              </a:buClr>
              <a:buSzPts val="3600"/>
              <a:buFont typeface="Arial"/>
              <a:buNone/>
              <a:defRPr b="0" i="0" sz="3600" u="none" cap="none" strike="noStrike">
                <a:solidFill>
                  <a:schemeClr val="lt1"/>
                </a:solidFill>
                <a:latin typeface="Source Sans Pro"/>
                <a:ea typeface="Source Sans Pro"/>
                <a:cs typeface="Source Sans Pro"/>
                <a:sym typeface="Source Sans Pro"/>
              </a:defRPr>
            </a:lvl3pPr>
            <a:lvl4pPr indent="0" lvl="3" marL="0" marR="0" algn="r">
              <a:lnSpc>
                <a:spcPct val="100000"/>
              </a:lnSpc>
              <a:spcBef>
                <a:spcPts val="0"/>
              </a:spcBef>
              <a:spcAft>
                <a:spcPts val="0"/>
              </a:spcAft>
              <a:buClr>
                <a:srgbClr val="000000"/>
              </a:buClr>
              <a:buSzPts val="3600"/>
              <a:buFont typeface="Arial"/>
              <a:buNone/>
              <a:defRPr b="0" i="0" sz="3600" u="none" cap="none" strike="noStrike">
                <a:solidFill>
                  <a:schemeClr val="lt1"/>
                </a:solidFill>
                <a:latin typeface="Source Sans Pro"/>
                <a:ea typeface="Source Sans Pro"/>
                <a:cs typeface="Source Sans Pro"/>
                <a:sym typeface="Source Sans Pro"/>
              </a:defRPr>
            </a:lvl4pPr>
            <a:lvl5pPr indent="0" lvl="4" marL="0" marR="0" algn="r">
              <a:lnSpc>
                <a:spcPct val="100000"/>
              </a:lnSpc>
              <a:spcBef>
                <a:spcPts val="0"/>
              </a:spcBef>
              <a:spcAft>
                <a:spcPts val="0"/>
              </a:spcAft>
              <a:buClr>
                <a:srgbClr val="000000"/>
              </a:buClr>
              <a:buSzPts val="3600"/>
              <a:buFont typeface="Arial"/>
              <a:buNone/>
              <a:defRPr b="0" i="0" sz="3600" u="none" cap="none" strike="noStrike">
                <a:solidFill>
                  <a:schemeClr val="lt1"/>
                </a:solidFill>
                <a:latin typeface="Source Sans Pro"/>
                <a:ea typeface="Source Sans Pro"/>
                <a:cs typeface="Source Sans Pro"/>
                <a:sym typeface="Source Sans Pro"/>
              </a:defRPr>
            </a:lvl5pPr>
            <a:lvl6pPr indent="0" lvl="5" marL="0" marR="0" algn="r">
              <a:lnSpc>
                <a:spcPct val="100000"/>
              </a:lnSpc>
              <a:spcBef>
                <a:spcPts val="0"/>
              </a:spcBef>
              <a:spcAft>
                <a:spcPts val="0"/>
              </a:spcAft>
              <a:buClr>
                <a:srgbClr val="000000"/>
              </a:buClr>
              <a:buSzPts val="3600"/>
              <a:buFont typeface="Arial"/>
              <a:buNone/>
              <a:defRPr b="0" i="0" sz="3600" u="none" cap="none" strike="noStrike">
                <a:solidFill>
                  <a:schemeClr val="lt1"/>
                </a:solidFill>
                <a:latin typeface="Source Sans Pro"/>
                <a:ea typeface="Source Sans Pro"/>
                <a:cs typeface="Source Sans Pro"/>
                <a:sym typeface="Source Sans Pro"/>
              </a:defRPr>
            </a:lvl6pPr>
            <a:lvl7pPr indent="0" lvl="6" marL="0" marR="0" algn="r">
              <a:lnSpc>
                <a:spcPct val="100000"/>
              </a:lnSpc>
              <a:spcBef>
                <a:spcPts val="0"/>
              </a:spcBef>
              <a:spcAft>
                <a:spcPts val="0"/>
              </a:spcAft>
              <a:buClr>
                <a:srgbClr val="000000"/>
              </a:buClr>
              <a:buSzPts val="3600"/>
              <a:buFont typeface="Arial"/>
              <a:buNone/>
              <a:defRPr b="0" i="0" sz="3600" u="none" cap="none" strike="noStrike">
                <a:solidFill>
                  <a:schemeClr val="lt1"/>
                </a:solidFill>
                <a:latin typeface="Source Sans Pro"/>
                <a:ea typeface="Source Sans Pro"/>
                <a:cs typeface="Source Sans Pro"/>
                <a:sym typeface="Source Sans Pro"/>
              </a:defRPr>
            </a:lvl7pPr>
            <a:lvl8pPr indent="0" lvl="7" marL="0" marR="0" algn="r">
              <a:lnSpc>
                <a:spcPct val="100000"/>
              </a:lnSpc>
              <a:spcBef>
                <a:spcPts val="0"/>
              </a:spcBef>
              <a:spcAft>
                <a:spcPts val="0"/>
              </a:spcAft>
              <a:buClr>
                <a:srgbClr val="000000"/>
              </a:buClr>
              <a:buSzPts val="3600"/>
              <a:buFont typeface="Arial"/>
              <a:buNone/>
              <a:defRPr b="0" i="0" sz="3600" u="none" cap="none" strike="noStrike">
                <a:solidFill>
                  <a:schemeClr val="lt1"/>
                </a:solidFill>
                <a:latin typeface="Source Sans Pro"/>
                <a:ea typeface="Source Sans Pro"/>
                <a:cs typeface="Source Sans Pro"/>
                <a:sym typeface="Source Sans Pro"/>
              </a:defRPr>
            </a:lvl8pPr>
            <a:lvl9pPr indent="0" lvl="8" marL="0" marR="0" algn="r">
              <a:lnSpc>
                <a:spcPct val="100000"/>
              </a:lnSpc>
              <a:spcBef>
                <a:spcPts val="0"/>
              </a:spcBef>
              <a:spcAft>
                <a:spcPts val="0"/>
              </a:spcAft>
              <a:buClr>
                <a:srgbClr val="000000"/>
              </a:buClr>
              <a:buSzPts val="3600"/>
              <a:buFont typeface="Arial"/>
              <a:buNone/>
              <a:defRPr b="0" i="0" sz="3600" u="none" cap="none" strike="noStrike">
                <a:solidFill>
                  <a:schemeClr val="lt1"/>
                </a:solidFill>
                <a:latin typeface="Source Sans Pro"/>
                <a:ea typeface="Source Sans Pro"/>
                <a:cs typeface="Source Sans Pro"/>
                <a:sym typeface="Source Sans Pro"/>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p:cSld name="Picture with Caption">
    <p:spTree>
      <p:nvGrpSpPr>
        <p:cNvPr id="73" name="Shape 73"/>
        <p:cNvGrpSpPr/>
        <p:nvPr/>
      </p:nvGrpSpPr>
      <p:grpSpPr>
        <a:xfrm>
          <a:off x="0" y="0"/>
          <a:ext cx="0" cy="0"/>
          <a:chOff x="0" y="0"/>
          <a:chExt cx="0" cy="0"/>
        </a:xfrm>
      </p:grpSpPr>
      <p:sp>
        <p:nvSpPr>
          <p:cNvPr id="74" name="Google Shape;74;p48"/>
          <p:cNvSpPr txBox="1"/>
          <p:nvPr>
            <p:ph type="title"/>
          </p:nvPr>
        </p:nvSpPr>
        <p:spPr>
          <a:xfrm>
            <a:off x="533398" y="611872"/>
            <a:ext cx="4079545" cy="1162050"/>
          </a:xfrm>
          <a:prstGeom prst="rect">
            <a:avLst/>
          </a:prstGeom>
          <a:noFill/>
          <a:ln>
            <a:noFill/>
          </a:ln>
        </p:spPr>
        <p:txBody>
          <a:bodyPr anchorCtr="0" anchor="b" bIns="45700" lIns="91425" spcFirstLastPara="1" rIns="91425" wrap="square" tIns="45700">
            <a:noAutofit/>
          </a:bodyPr>
          <a:lstStyle>
            <a:lvl1pPr lvl="0" algn="ctr">
              <a:lnSpc>
                <a:spcPct val="100000"/>
              </a:lnSpc>
              <a:spcBef>
                <a:spcPts val="0"/>
              </a:spcBef>
              <a:spcAft>
                <a:spcPts val="0"/>
              </a:spcAft>
              <a:buClr>
                <a:schemeClr val="accent1"/>
              </a:buClr>
              <a:buSzPts val="3600"/>
              <a:buFont typeface="Source Sans Pro"/>
              <a:buNone/>
              <a:defRPr b="0" sz="36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5" name="Google Shape;75;p48"/>
          <p:cNvSpPr txBox="1"/>
          <p:nvPr>
            <p:ph idx="1" type="body"/>
          </p:nvPr>
        </p:nvSpPr>
        <p:spPr>
          <a:xfrm>
            <a:off x="533398" y="1787856"/>
            <a:ext cx="4079545" cy="3720152"/>
          </a:xfrm>
          <a:prstGeom prst="rect">
            <a:avLst/>
          </a:prstGeom>
          <a:noFill/>
          <a:ln>
            <a:noFill/>
          </a:ln>
        </p:spPr>
        <p:txBody>
          <a:bodyPr anchorCtr="0" anchor="t" bIns="45700" lIns="91425" spcFirstLastPara="1" rIns="91425" wrap="square" tIns="45700">
            <a:normAutofit/>
          </a:bodyPr>
          <a:lstStyle>
            <a:lvl1pPr indent="-228600" lvl="0" marL="457200" algn="ctr">
              <a:lnSpc>
                <a:spcPct val="100000"/>
              </a:lnSpc>
              <a:spcBef>
                <a:spcPts val="600"/>
              </a:spcBef>
              <a:spcAft>
                <a:spcPts val="0"/>
              </a:spcAft>
              <a:buSzPts val="1980"/>
              <a:buNone/>
              <a:defRPr sz="1800"/>
            </a:lvl1pPr>
            <a:lvl2pPr indent="-228600" lvl="1" marL="914400" algn="l">
              <a:lnSpc>
                <a:spcPct val="100000"/>
              </a:lnSpc>
              <a:spcBef>
                <a:spcPts val="600"/>
              </a:spcBef>
              <a:spcAft>
                <a:spcPts val="0"/>
              </a:spcAft>
              <a:buSzPts val="1320"/>
              <a:buNone/>
              <a:defRPr sz="1200"/>
            </a:lvl2pPr>
            <a:lvl3pPr indent="-228600" lvl="2" marL="1371600" algn="l">
              <a:lnSpc>
                <a:spcPct val="100000"/>
              </a:lnSpc>
              <a:spcBef>
                <a:spcPts val="600"/>
              </a:spcBef>
              <a:spcAft>
                <a:spcPts val="0"/>
              </a:spcAft>
              <a:buSzPts val="1100"/>
              <a:buNone/>
              <a:defRPr sz="1000"/>
            </a:lvl3pPr>
            <a:lvl4pPr indent="-228600" lvl="3" marL="1828800" algn="l">
              <a:lnSpc>
                <a:spcPct val="100000"/>
              </a:lnSpc>
              <a:spcBef>
                <a:spcPts val="600"/>
              </a:spcBef>
              <a:spcAft>
                <a:spcPts val="0"/>
              </a:spcAft>
              <a:buSzPts val="990"/>
              <a:buNone/>
              <a:defRPr sz="900"/>
            </a:lvl4pPr>
            <a:lvl5pPr indent="-228600" lvl="4" marL="2286000" algn="l">
              <a:lnSpc>
                <a:spcPct val="100000"/>
              </a:lnSpc>
              <a:spcBef>
                <a:spcPts val="600"/>
              </a:spcBef>
              <a:spcAft>
                <a:spcPts val="0"/>
              </a:spcAft>
              <a:buSzPts val="990"/>
              <a:buNone/>
              <a:defRPr sz="900"/>
            </a:lvl5pPr>
            <a:lvl6pPr indent="-228600" lvl="5" marL="2743200" algn="l">
              <a:lnSpc>
                <a:spcPct val="100000"/>
              </a:lnSpc>
              <a:spcBef>
                <a:spcPts val="180"/>
              </a:spcBef>
              <a:spcAft>
                <a:spcPts val="0"/>
              </a:spcAft>
              <a:buSzPts val="990"/>
              <a:buNone/>
              <a:defRPr sz="900"/>
            </a:lvl6pPr>
            <a:lvl7pPr indent="-228600" lvl="6" marL="3200400" algn="l">
              <a:lnSpc>
                <a:spcPct val="100000"/>
              </a:lnSpc>
              <a:spcBef>
                <a:spcPts val="180"/>
              </a:spcBef>
              <a:spcAft>
                <a:spcPts val="0"/>
              </a:spcAft>
              <a:buSzPts val="990"/>
              <a:buNone/>
              <a:defRPr sz="900"/>
            </a:lvl7pPr>
            <a:lvl8pPr indent="-228600" lvl="7" marL="3657600" algn="l">
              <a:lnSpc>
                <a:spcPct val="100000"/>
              </a:lnSpc>
              <a:spcBef>
                <a:spcPts val="180"/>
              </a:spcBef>
              <a:spcAft>
                <a:spcPts val="0"/>
              </a:spcAft>
              <a:buSzPts val="990"/>
              <a:buNone/>
              <a:defRPr sz="900"/>
            </a:lvl8pPr>
            <a:lvl9pPr indent="-228600" lvl="8" marL="4114800" algn="l">
              <a:lnSpc>
                <a:spcPct val="100000"/>
              </a:lnSpc>
              <a:spcBef>
                <a:spcPts val="180"/>
              </a:spcBef>
              <a:spcAft>
                <a:spcPts val="0"/>
              </a:spcAft>
              <a:buSzPts val="990"/>
              <a:buNone/>
              <a:defRPr sz="900"/>
            </a:lvl9pPr>
          </a:lstStyle>
          <a:p/>
        </p:txBody>
      </p:sp>
      <p:sp>
        <p:nvSpPr>
          <p:cNvPr id="76" name="Google Shape;76;p48"/>
          <p:cNvSpPr txBox="1"/>
          <p:nvPr>
            <p:ph idx="10" type="dt"/>
          </p:nvPr>
        </p:nvSpPr>
        <p:spPr>
          <a:xfrm>
            <a:off x="5629835" y="6275668"/>
            <a:ext cx="213360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48"/>
          <p:cNvSpPr txBox="1"/>
          <p:nvPr>
            <p:ph idx="11" type="ftr"/>
          </p:nvPr>
        </p:nvSpPr>
        <p:spPr>
          <a:xfrm>
            <a:off x="264458" y="6275668"/>
            <a:ext cx="4840941"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48"/>
          <p:cNvSpPr txBox="1"/>
          <p:nvPr>
            <p:ph idx="12" type="sldNum"/>
          </p:nvPr>
        </p:nvSpPr>
        <p:spPr>
          <a:xfrm>
            <a:off x="7897906" y="6275668"/>
            <a:ext cx="990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3600"/>
              <a:buFont typeface="Arial"/>
              <a:buNone/>
              <a:defRPr b="0" i="0" sz="3600" u="none" cap="none" strike="noStrike">
                <a:solidFill>
                  <a:schemeClr val="lt1"/>
                </a:solidFill>
                <a:latin typeface="Source Sans Pro"/>
                <a:ea typeface="Source Sans Pro"/>
                <a:cs typeface="Source Sans Pro"/>
                <a:sym typeface="Source Sans Pro"/>
              </a:defRPr>
            </a:lvl1pPr>
            <a:lvl2pPr indent="0" lvl="1" marL="0" marR="0" algn="r">
              <a:lnSpc>
                <a:spcPct val="100000"/>
              </a:lnSpc>
              <a:spcBef>
                <a:spcPts val="0"/>
              </a:spcBef>
              <a:spcAft>
                <a:spcPts val="0"/>
              </a:spcAft>
              <a:buClr>
                <a:srgbClr val="000000"/>
              </a:buClr>
              <a:buSzPts val="3600"/>
              <a:buFont typeface="Arial"/>
              <a:buNone/>
              <a:defRPr b="0" i="0" sz="3600" u="none" cap="none" strike="noStrike">
                <a:solidFill>
                  <a:schemeClr val="lt1"/>
                </a:solidFill>
                <a:latin typeface="Source Sans Pro"/>
                <a:ea typeface="Source Sans Pro"/>
                <a:cs typeface="Source Sans Pro"/>
                <a:sym typeface="Source Sans Pro"/>
              </a:defRPr>
            </a:lvl2pPr>
            <a:lvl3pPr indent="0" lvl="2" marL="0" marR="0" algn="r">
              <a:lnSpc>
                <a:spcPct val="100000"/>
              </a:lnSpc>
              <a:spcBef>
                <a:spcPts val="0"/>
              </a:spcBef>
              <a:spcAft>
                <a:spcPts val="0"/>
              </a:spcAft>
              <a:buClr>
                <a:srgbClr val="000000"/>
              </a:buClr>
              <a:buSzPts val="3600"/>
              <a:buFont typeface="Arial"/>
              <a:buNone/>
              <a:defRPr b="0" i="0" sz="3600" u="none" cap="none" strike="noStrike">
                <a:solidFill>
                  <a:schemeClr val="lt1"/>
                </a:solidFill>
                <a:latin typeface="Source Sans Pro"/>
                <a:ea typeface="Source Sans Pro"/>
                <a:cs typeface="Source Sans Pro"/>
                <a:sym typeface="Source Sans Pro"/>
              </a:defRPr>
            </a:lvl3pPr>
            <a:lvl4pPr indent="0" lvl="3" marL="0" marR="0" algn="r">
              <a:lnSpc>
                <a:spcPct val="100000"/>
              </a:lnSpc>
              <a:spcBef>
                <a:spcPts val="0"/>
              </a:spcBef>
              <a:spcAft>
                <a:spcPts val="0"/>
              </a:spcAft>
              <a:buClr>
                <a:srgbClr val="000000"/>
              </a:buClr>
              <a:buSzPts val="3600"/>
              <a:buFont typeface="Arial"/>
              <a:buNone/>
              <a:defRPr b="0" i="0" sz="3600" u="none" cap="none" strike="noStrike">
                <a:solidFill>
                  <a:schemeClr val="lt1"/>
                </a:solidFill>
                <a:latin typeface="Source Sans Pro"/>
                <a:ea typeface="Source Sans Pro"/>
                <a:cs typeface="Source Sans Pro"/>
                <a:sym typeface="Source Sans Pro"/>
              </a:defRPr>
            </a:lvl4pPr>
            <a:lvl5pPr indent="0" lvl="4" marL="0" marR="0" algn="r">
              <a:lnSpc>
                <a:spcPct val="100000"/>
              </a:lnSpc>
              <a:spcBef>
                <a:spcPts val="0"/>
              </a:spcBef>
              <a:spcAft>
                <a:spcPts val="0"/>
              </a:spcAft>
              <a:buClr>
                <a:srgbClr val="000000"/>
              </a:buClr>
              <a:buSzPts val="3600"/>
              <a:buFont typeface="Arial"/>
              <a:buNone/>
              <a:defRPr b="0" i="0" sz="3600" u="none" cap="none" strike="noStrike">
                <a:solidFill>
                  <a:schemeClr val="lt1"/>
                </a:solidFill>
                <a:latin typeface="Source Sans Pro"/>
                <a:ea typeface="Source Sans Pro"/>
                <a:cs typeface="Source Sans Pro"/>
                <a:sym typeface="Source Sans Pro"/>
              </a:defRPr>
            </a:lvl5pPr>
            <a:lvl6pPr indent="0" lvl="5" marL="0" marR="0" algn="r">
              <a:lnSpc>
                <a:spcPct val="100000"/>
              </a:lnSpc>
              <a:spcBef>
                <a:spcPts val="0"/>
              </a:spcBef>
              <a:spcAft>
                <a:spcPts val="0"/>
              </a:spcAft>
              <a:buClr>
                <a:srgbClr val="000000"/>
              </a:buClr>
              <a:buSzPts val="3600"/>
              <a:buFont typeface="Arial"/>
              <a:buNone/>
              <a:defRPr b="0" i="0" sz="3600" u="none" cap="none" strike="noStrike">
                <a:solidFill>
                  <a:schemeClr val="lt1"/>
                </a:solidFill>
                <a:latin typeface="Source Sans Pro"/>
                <a:ea typeface="Source Sans Pro"/>
                <a:cs typeface="Source Sans Pro"/>
                <a:sym typeface="Source Sans Pro"/>
              </a:defRPr>
            </a:lvl6pPr>
            <a:lvl7pPr indent="0" lvl="6" marL="0" marR="0" algn="r">
              <a:lnSpc>
                <a:spcPct val="100000"/>
              </a:lnSpc>
              <a:spcBef>
                <a:spcPts val="0"/>
              </a:spcBef>
              <a:spcAft>
                <a:spcPts val="0"/>
              </a:spcAft>
              <a:buClr>
                <a:srgbClr val="000000"/>
              </a:buClr>
              <a:buSzPts val="3600"/>
              <a:buFont typeface="Arial"/>
              <a:buNone/>
              <a:defRPr b="0" i="0" sz="3600" u="none" cap="none" strike="noStrike">
                <a:solidFill>
                  <a:schemeClr val="lt1"/>
                </a:solidFill>
                <a:latin typeface="Source Sans Pro"/>
                <a:ea typeface="Source Sans Pro"/>
                <a:cs typeface="Source Sans Pro"/>
                <a:sym typeface="Source Sans Pro"/>
              </a:defRPr>
            </a:lvl7pPr>
            <a:lvl8pPr indent="0" lvl="7" marL="0" marR="0" algn="r">
              <a:lnSpc>
                <a:spcPct val="100000"/>
              </a:lnSpc>
              <a:spcBef>
                <a:spcPts val="0"/>
              </a:spcBef>
              <a:spcAft>
                <a:spcPts val="0"/>
              </a:spcAft>
              <a:buClr>
                <a:srgbClr val="000000"/>
              </a:buClr>
              <a:buSzPts val="3600"/>
              <a:buFont typeface="Arial"/>
              <a:buNone/>
              <a:defRPr b="0" i="0" sz="3600" u="none" cap="none" strike="noStrike">
                <a:solidFill>
                  <a:schemeClr val="lt1"/>
                </a:solidFill>
                <a:latin typeface="Source Sans Pro"/>
                <a:ea typeface="Source Sans Pro"/>
                <a:cs typeface="Source Sans Pro"/>
                <a:sym typeface="Source Sans Pro"/>
              </a:defRPr>
            </a:lvl8pPr>
            <a:lvl9pPr indent="0" lvl="8" marL="0" marR="0" algn="r">
              <a:lnSpc>
                <a:spcPct val="100000"/>
              </a:lnSpc>
              <a:spcBef>
                <a:spcPts val="0"/>
              </a:spcBef>
              <a:spcAft>
                <a:spcPts val="0"/>
              </a:spcAft>
              <a:buClr>
                <a:srgbClr val="000000"/>
              </a:buClr>
              <a:buSzPts val="3600"/>
              <a:buFont typeface="Arial"/>
              <a:buNone/>
              <a:defRPr b="0" i="0" sz="3600" u="none" cap="none" strike="noStrike">
                <a:solidFill>
                  <a:schemeClr val="lt1"/>
                </a:solidFill>
                <a:latin typeface="Source Sans Pro"/>
                <a:ea typeface="Source Sans Pro"/>
                <a:cs typeface="Source Sans Pro"/>
                <a:sym typeface="Source Sans Pro"/>
              </a:defRPr>
            </a:lvl9pPr>
          </a:lstStyle>
          <a:p>
            <a:pPr indent="0" lvl="0" marL="0" rtl="0" algn="r">
              <a:spcBef>
                <a:spcPts val="0"/>
              </a:spcBef>
              <a:spcAft>
                <a:spcPts val="0"/>
              </a:spcAft>
              <a:buNone/>
            </a:pPr>
            <a:fld id="{00000000-1234-1234-1234-123412341234}" type="slidenum">
              <a:rPr lang="en-US"/>
              <a:t>‹#›</a:t>
            </a:fld>
            <a:endParaRPr/>
          </a:p>
        </p:txBody>
      </p:sp>
      <p:sp>
        <p:nvSpPr>
          <p:cNvPr id="79" name="Google Shape;79;p48"/>
          <p:cNvSpPr/>
          <p:nvPr>
            <p:ph idx="2" type="pic"/>
          </p:nvPr>
        </p:nvSpPr>
        <p:spPr>
          <a:xfrm>
            <a:off x="5090617" y="359392"/>
            <a:ext cx="3657600" cy="5318077"/>
          </a:xfrm>
          <a:prstGeom prst="rect">
            <a:avLst/>
          </a:prstGeom>
          <a:noFill/>
          <a:ln cap="flat" cmpd="sng" w="9525">
            <a:solidFill>
              <a:schemeClr val="lt1"/>
            </a:solidFill>
            <a:prstDash val="solid"/>
            <a:round/>
            <a:headEnd len="sm" w="sm" type="none"/>
            <a:tailEnd len="sm" w="sm" type="none"/>
          </a:ln>
          <a:effectLst>
            <a:outerShdw blurRad="63500" sx="100500" rotWithShape="0" algn="ctr" sy="100500">
              <a:srgbClr val="000000">
                <a:alpha val="49019"/>
              </a:srgbClr>
            </a:outerShdw>
          </a:effectLst>
        </p:spPr>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80" name="Shape 80"/>
        <p:cNvGrpSpPr/>
        <p:nvPr/>
      </p:nvGrpSpPr>
      <p:grpSpPr>
        <a:xfrm>
          <a:off x="0" y="0"/>
          <a:ext cx="0" cy="0"/>
          <a:chOff x="0" y="0"/>
          <a:chExt cx="0" cy="0"/>
        </a:xfrm>
      </p:grpSpPr>
      <p:sp>
        <p:nvSpPr>
          <p:cNvPr id="81" name="Google Shape;81;p49"/>
          <p:cNvSpPr txBox="1"/>
          <p:nvPr>
            <p:ph type="title"/>
          </p:nvPr>
        </p:nvSpPr>
        <p:spPr>
          <a:xfrm>
            <a:off x="549275" y="107576"/>
            <a:ext cx="8042276" cy="1336956"/>
          </a:xfrm>
          <a:prstGeom prst="rect">
            <a:avLst/>
          </a:prstGeom>
          <a:noFill/>
          <a:ln>
            <a:noFill/>
          </a:ln>
        </p:spPr>
        <p:txBody>
          <a:bodyPr anchorCtr="0" anchor="b" bIns="45700" lIns="91425" spcFirstLastPara="1" rIns="91425" wrap="square" tIns="45700">
            <a:noAutofit/>
          </a:bodyPr>
          <a:lstStyle>
            <a:lvl1pPr lvl="0" algn="ctr">
              <a:lnSpc>
                <a:spcPct val="100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49"/>
          <p:cNvSpPr txBox="1"/>
          <p:nvPr>
            <p:ph idx="1" type="body"/>
          </p:nvPr>
        </p:nvSpPr>
        <p:spPr>
          <a:xfrm rot="5400000">
            <a:off x="2398713" y="-249237"/>
            <a:ext cx="4343400" cy="8042276"/>
          </a:xfrm>
          <a:prstGeom prst="rect">
            <a:avLst/>
          </a:prstGeom>
          <a:noFill/>
          <a:ln>
            <a:noFill/>
          </a:ln>
        </p:spPr>
        <p:txBody>
          <a:bodyPr anchorCtr="0" anchor="t" bIns="45700" lIns="91425" spcFirstLastPara="1" rIns="91425" wrap="square" tIns="45700">
            <a:normAutofit/>
          </a:bodyPr>
          <a:lstStyle>
            <a:lvl1pPr indent="-354330" lvl="0" marL="457200" algn="l">
              <a:lnSpc>
                <a:spcPct val="100000"/>
              </a:lnSpc>
              <a:spcBef>
                <a:spcPts val="2000"/>
              </a:spcBef>
              <a:spcAft>
                <a:spcPts val="0"/>
              </a:spcAft>
              <a:buSzPts val="1980"/>
              <a:buChar char="⚫"/>
              <a:defRPr/>
            </a:lvl1pPr>
            <a:lvl2pPr indent="-354330" lvl="1" marL="914400" algn="l">
              <a:lnSpc>
                <a:spcPct val="100000"/>
              </a:lnSpc>
              <a:spcBef>
                <a:spcPts val="600"/>
              </a:spcBef>
              <a:spcAft>
                <a:spcPts val="0"/>
              </a:spcAft>
              <a:buSzPts val="1980"/>
              <a:buChar char="⚫"/>
              <a:defRPr/>
            </a:lvl2pPr>
            <a:lvl3pPr indent="-354330" lvl="2" marL="1371600" algn="l">
              <a:lnSpc>
                <a:spcPct val="100000"/>
              </a:lnSpc>
              <a:spcBef>
                <a:spcPts val="600"/>
              </a:spcBef>
              <a:spcAft>
                <a:spcPts val="0"/>
              </a:spcAft>
              <a:buSzPts val="1980"/>
              <a:buChar char="⚫"/>
              <a:defRPr/>
            </a:lvl3pPr>
            <a:lvl4pPr indent="-354330" lvl="3" marL="1828800" algn="l">
              <a:lnSpc>
                <a:spcPct val="100000"/>
              </a:lnSpc>
              <a:spcBef>
                <a:spcPts val="600"/>
              </a:spcBef>
              <a:spcAft>
                <a:spcPts val="0"/>
              </a:spcAft>
              <a:buSzPts val="1980"/>
              <a:buChar char="⚫"/>
              <a:defRPr/>
            </a:lvl4pPr>
            <a:lvl5pPr indent="-354329" lvl="4" marL="2286000" algn="l">
              <a:lnSpc>
                <a:spcPct val="100000"/>
              </a:lnSpc>
              <a:spcBef>
                <a:spcPts val="600"/>
              </a:spcBef>
              <a:spcAft>
                <a:spcPts val="0"/>
              </a:spcAft>
              <a:buSzPts val="1980"/>
              <a:buChar char="⚫"/>
              <a:defRPr/>
            </a:lvl5pPr>
            <a:lvl6pPr indent="-354329" lvl="5" marL="2743200" algn="l">
              <a:lnSpc>
                <a:spcPct val="100000"/>
              </a:lnSpc>
              <a:spcBef>
                <a:spcPts val="360"/>
              </a:spcBef>
              <a:spcAft>
                <a:spcPts val="0"/>
              </a:spcAft>
              <a:buSzPts val="1980"/>
              <a:buChar char="⚫"/>
              <a:defRPr/>
            </a:lvl6pPr>
            <a:lvl7pPr indent="-354329" lvl="6" marL="3200400" algn="l">
              <a:lnSpc>
                <a:spcPct val="100000"/>
              </a:lnSpc>
              <a:spcBef>
                <a:spcPts val="360"/>
              </a:spcBef>
              <a:spcAft>
                <a:spcPts val="0"/>
              </a:spcAft>
              <a:buSzPts val="1980"/>
              <a:buChar char="⚫"/>
              <a:defRPr/>
            </a:lvl7pPr>
            <a:lvl8pPr indent="-354329" lvl="7" marL="3657600" algn="l">
              <a:lnSpc>
                <a:spcPct val="100000"/>
              </a:lnSpc>
              <a:spcBef>
                <a:spcPts val="360"/>
              </a:spcBef>
              <a:spcAft>
                <a:spcPts val="0"/>
              </a:spcAft>
              <a:buSzPts val="1980"/>
              <a:buChar char="⚫"/>
              <a:defRPr/>
            </a:lvl8pPr>
            <a:lvl9pPr indent="-354329" lvl="8" marL="4114800" algn="l">
              <a:lnSpc>
                <a:spcPct val="100000"/>
              </a:lnSpc>
              <a:spcBef>
                <a:spcPts val="360"/>
              </a:spcBef>
              <a:spcAft>
                <a:spcPts val="0"/>
              </a:spcAft>
              <a:buSzPts val="1980"/>
              <a:buChar char="⚫"/>
              <a:defRPr/>
            </a:lvl9pPr>
          </a:lstStyle>
          <a:p/>
        </p:txBody>
      </p:sp>
      <p:sp>
        <p:nvSpPr>
          <p:cNvPr id="83" name="Google Shape;83;p49"/>
          <p:cNvSpPr txBox="1"/>
          <p:nvPr>
            <p:ph idx="10" type="dt"/>
          </p:nvPr>
        </p:nvSpPr>
        <p:spPr>
          <a:xfrm>
            <a:off x="5629835" y="6275668"/>
            <a:ext cx="213360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4" name="Google Shape;84;p49"/>
          <p:cNvSpPr txBox="1"/>
          <p:nvPr>
            <p:ph idx="11" type="ftr"/>
          </p:nvPr>
        </p:nvSpPr>
        <p:spPr>
          <a:xfrm>
            <a:off x="264458" y="6275668"/>
            <a:ext cx="4840941"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5" name="Google Shape;85;p49"/>
          <p:cNvSpPr txBox="1"/>
          <p:nvPr>
            <p:ph idx="12" type="sldNum"/>
          </p:nvPr>
        </p:nvSpPr>
        <p:spPr>
          <a:xfrm>
            <a:off x="7897906" y="6275668"/>
            <a:ext cx="990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3600"/>
              <a:buFont typeface="Arial"/>
              <a:buNone/>
              <a:defRPr b="0" i="0" sz="3600" u="none" cap="none" strike="noStrike">
                <a:solidFill>
                  <a:schemeClr val="lt1"/>
                </a:solidFill>
                <a:latin typeface="Source Sans Pro"/>
                <a:ea typeface="Source Sans Pro"/>
                <a:cs typeface="Source Sans Pro"/>
                <a:sym typeface="Source Sans Pro"/>
              </a:defRPr>
            </a:lvl1pPr>
            <a:lvl2pPr indent="0" lvl="1" marL="0" marR="0" algn="r">
              <a:lnSpc>
                <a:spcPct val="100000"/>
              </a:lnSpc>
              <a:spcBef>
                <a:spcPts val="0"/>
              </a:spcBef>
              <a:spcAft>
                <a:spcPts val="0"/>
              </a:spcAft>
              <a:buClr>
                <a:srgbClr val="000000"/>
              </a:buClr>
              <a:buSzPts val="3600"/>
              <a:buFont typeface="Arial"/>
              <a:buNone/>
              <a:defRPr b="0" i="0" sz="3600" u="none" cap="none" strike="noStrike">
                <a:solidFill>
                  <a:schemeClr val="lt1"/>
                </a:solidFill>
                <a:latin typeface="Source Sans Pro"/>
                <a:ea typeface="Source Sans Pro"/>
                <a:cs typeface="Source Sans Pro"/>
                <a:sym typeface="Source Sans Pro"/>
              </a:defRPr>
            </a:lvl2pPr>
            <a:lvl3pPr indent="0" lvl="2" marL="0" marR="0" algn="r">
              <a:lnSpc>
                <a:spcPct val="100000"/>
              </a:lnSpc>
              <a:spcBef>
                <a:spcPts val="0"/>
              </a:spcBef>
              <a:spcAft>
                <a:spcPts val="0"/>
              </a:spcAft>
              <a:buClr>
                <a:srgbClr val="000000"/>
              </a:buClr>
              <a:buSzPts val="3600"/>
              <a:buFont typeface="Arial"/>
              <a:buNone/>
              <a:defRPr b="0" i="0" sz="3600" u="none" cap="none" strike="noStrike">
                <a:solidFill>
                  <a:schemeClr val="lt1"/>
                </a:solidFill>
                <a:latin typeface="Source Sans Pro"/>
                <a:ea typeface="Source Sans Pro"/>
                <a:cs typeface="Source Sans Pro"/>
                <a:sym typeface="Source Sans Pro"/>
              </a:defRPr>
            </a:lvl3pPr>
            <a:lvl4pPr indent="0" lvl="3" marL="0" marR="0" algn="r">
              <a:lnSpc>
                <a:spcPct val="100000"/>
              </a:lnSpc>
              <a:spcBef>
                <a:spcPts val="0"/>
              </a:spcBef>
              <a:spcAft>
                <a:spcPts val="0"/>
              </a:spcAft>
              <a:buClr>
                <a:srgbClr val="000000"/>
              </a:buClr>
              <a:buSzPts val="3600"/>
              <a:buFont typeface="Arial"/>
              <a:buNone/>
              <a:defRPr b="0" i="0" sz="3600" u="none" cap="none" strike="noStrike">
                <a:solidFill>
                  <a:schemeClr val="lt1"/>
                </a:solidFill>
                <a:latin typeface="Source Sans Pro"/>
                <a:ea typeface="Source Sans Pro"/>
                <a:cs typeface="Source Sans Pro"/>
                <a:sym typeface="Source Sans Pro"/>
              </a:defRPr>
            </a:lvl4pPr>
            <a:lvl5pPr indent="0" lvl="4" marL="0" marR="0" algn="r">
              <a:lnSpc>
                <a:spcPct val="100000"/>
              </a:lnSpc>
              <a:spcBef>
                <a:spcPts val="0"/>
              </a:spcBef>
              <a:spcAft>
                <a:spcPts val="0"/>
              </a:spcAft>
              <a:buClr>
                <a:srgbClr val="000000"/>
              </a:buClr>
              <a:buSzPts val="3600"/>
              <a:buFont typeface="Arial"/>
              <a:buNone/>
              <a:defRPr b="0" i="0" sz="3600" u="none" cap="none" strike="noStrike">
                <a:solidFill>
                  <a:schemeClr val="lt1"/>
                </a:solidFill>
                <a:latin typeface="Source Sans Pro"/>
                <a:ea typeface="Source Sans Pro"/>
                <a:cs typeface="Source Sans Pro"/>
                <a:sym typeface="Source Sans Pro"/>
              </a:defRPr>
            </a:lvl5pPr>
            <a:lvl6pPr indent="0" lvl="5" marL="0" marR="0" algn="r">
              <a:lnSpc>
                <a:spcPct val="100000"/>
              </a:lnSpc>
              <a:spcBef>
                <a:spcPts val="0"/>
              </a:spcBef>
              <a:spcAft>
                <a:spcPts val="0"/>
              </a:spcAft>
              <a:buClr>
                <a:srgbClr val="000000"/>
              </a:buClr>
              <a:buSzPts val="3600"/>
              <a:buFont typeface="Arial"/>
              <a:buNone/>
              <a:defRPr b="0" i="0" sz="3600" u="none" cap="none" strike="noStrike">
                <a:solidFill>
                  <a:schemeClr val="lt1"/>
                </a:solidFill>
                <a:latin typeface="Source Sans Pro"/>
                <a:ea typeface="Source Sans Pro"/>
                <a:cs typeface="Source Sans Pro"/>
                <a:sym typeface="Source Sans Pro"/>
              </a:defRPr>
            </a:lvl6pPr>
            <a:lvl7pPr indent="0" lvl="6" marL="0" marR="0" algn="r">
              <a:lnSpc>
                <a:spcPct val="100000"/>
              </a:lnSpc>
              <a:spcBef>
                <a:spcPts val="0"/>
              </a:spcBef>
              <a:spcAft>
                <a:spcPts val="0"/>
              </a:spcAft>
              <a:buClr>
                <a:srgbClr val="000000"/>
              </a:buClr>
              <a:buSzPts val="3600"/>
              <a:buFont typeface="Arial"/>
              <a:buNone/>
              <a:defRPr b="0" i="0" sz="3600" u="none" cap="none" strike="noStrike">
                <a:solidFill>
                  <a:schemeClr val="lt1"/>
                </a:solidFill>
                <a:latin typeface="Source Sans Pro"/>
                <a:ea typeface="Source Sans Pro"/>
                <a:cs typeface="Source Sans Pro"/>
                <a:sym typeface="Source Sans Pro"/>
              </a:defRPr>
            </a:lvl7pPr>
            <a:lvl8pPr indent="0" lvl="7" marL="0" marR="0" algn="r">
              <a:lnSpc>
                <a:spcPct val="100000"/>
              </a:lnSpc>
              <a:spcBef>
                <a:spcPts val="0"/>
              </a:spcBef>
              <a:spcAft>
                <a:spcPts val="0"/>
              </a:spcAft>
              <a:buClr>
                <a:srgbClr val="000000"/>
              </a:buClr>
              <a:buSzPts val="3600"/>
              <a:buFont typeface="Arial"/>
              <a:buNone/>
              <a:defRPr b="0" i="0" sz="3600" u="none" cap="none" strike="noStrike">
                <a:solidFill>
                  <a:schemeClr val="lt1"/>
                </a:solidFill>
                <a:latin typeface="Source Sans Pro"/>
                <a:ea typeface="Source Sans Pro"/>
                <a:cs typeface="Source Sans Pro"/>
                <a:sym typeface="Source Sans Pro"/>
              </a:defRPr>
            </a:lvl8pPr>
            <a:lvl9pPr indent="0" lvl="8" marL="0" marR="0" algn="r">
              <a:lnSpc>
                <a:spcPct val="100000"/>
              </a:lnSpc>
              <a:spcBef>
                <a:spcPts val="0"/>
              </a:spcBef>
              <a:spcAft>
                <a:spcPts val="0"/>
              </a:spcAft>
              <a:buClr>
                <a:srgbClr val="000000"/>
              </a:buClr>
              <a:buSzPts val="3600"/>
              <a:buFont typeface="Arial"/>
              <a:buNone/>
              <a:defRPr b="0" i="0" sz="3600" u="none" cap="none" strike="noStrike">
                <a:solidFill>
                  <a:schemeClr val="lt1"/>
                </a:solidFill>
                <a:latin typeface="Source Sans Pro"/>
                <a:ea typeface="Source Sans Pro"/>
                <a:cs typeface="Source Sans Pro"/>
                <a:sym typeface="Source Sans Pro"/>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86" name="Shape 86"/>
        <p:cNvGrpSpPr/>
        <p:nvPr/>
      </p:nvGrpSpPr>
      <p:grpSpPr>
        <a:xfrm>
          <a:off x="0" y="0"/>
          <a:ext cx="0" cy="0"/>
          <a:chOff x="0" y="0"/>
          <a:chExt cx="0" cy="0"/>
        </a:xfrm>
      </p:grpSpPr>
      <p:sp>
        <p:nvSpPr>
          <p:cNvPr id="87" name="Google Shape;87;p50"/>
          <p:cNvSpPr txBox="1"/>
          <p:nvPr>
            <p:ph type="title"/>
          </p:nvPr>
        </p:nvSpPr>
        <p:spPr>
          <a:xfrm rot="5400000">
            <a:off x="5344142" y="2393951"/>
            <a:ext cx="5575300" cy="1524000"/>
          </a:xfrm>
          <a:prstGeom prst="rect">
            <a:avLst/>
          </a:prstGeom>
          <a:noFill/>
          <a:ln>
            <a:noFill/>
          </a:ln>
        </p:spPr>
        <p:txBody>
          <a:bodyPr anchorCtr="0" anchor="b" bIns="45700" lIns="91425" spcFirstLastPara="1" rIns="91425" wrap="square" tIns="45700">
            <a:noAutofit/>
          </a:bodyPr>
          <a:lstStyle>
            <a:lvl1pPr lvl="0" algn="ctr">
              <a:lnSpc>
                <a:spcPct val="100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8" name="Google Shape;88;p50"/>
          <p:cNvSpPr txBox="1"/>
          <p:nvPr>
            <p:ph idx="1" type="body"/>
          </p:nvPr>
        </p:nvSpPr>
        <p:spPr>
          <a:xfrm rot="5400000">
            <a:off x="1106487" y="-188912"/>
            <a:ext cx="5575300" cy="6689726"/>
          </a:xfrm>
          <a:prstGeom prst="rect">
            <a:avLst/>
          </a:prstGeom>
          <a:noFill/>
          <a:ln>
            <a:noFill/>
          </a:ln>
        </p:spPr>
        <p:txBody>
          <a:bodyPr anchorCtr="0" anchor="t" bIns="45700" lIns="91425" spcFirstLastPara="1" rIns="91425" wrap="square" tIns="45700">
            <a:normAutofit/>
          </a:bodyPr>
          <a:lstStyle>
            <a:lvl1pPr indent="-354330" lvl="0" marL="457200" algn="l">
              <a:lnSpc>
                <a:spcPct val="100000"/>
              </a:lnSpc>
              <a:spcBef>
                <a:spcPts val="2000"/>
              </a:spcBef>
              <a:spcAft>
                <a:spcPts val="0"/>
              </a:spcAft>
              <a:buSzPts val="1980"/>
              <a:buChar char="⚫"/>
              <a:defRPr/>
            </a:lvl1pPr>
            <a:lvl2pPr indent="-354330" lvl="1" marL="914400" algn="l">
              <a:lnSpc>
                <a:spcPct val="100000"/>
              </a:lnSpc>
              <a:spcBef>
                <a:spcPts val="600"/>
              </a:spcBef>
              <a:spcAft>
                <a:spcPts val="0"/>
              </a:spcAft>
              <a:buSzPts val="1980"/>
              <a:buChar char="⚫"/>
              <a:defRPr/>
            </a:lvl2pPr>
            <a:lvl3pPr indent="-354330" lvl="2" marL="1371600" algn="l">
              <a:lnSpc>
                <a:spcPct val="100000"/>
              </a:lnSpc>
              <a:spcBef>
                <a:spcPts val="600"/>
              </a:spcBef>
              <a:spcAft>
                <a:spcPts val="0"/>
              </a:spcAft>
              <a:buSzPts val="1980"/>
              <a:buChar char="⚫"/>
              <a:defRPr/>
            </a:lvl3pPr>
            <a:lvl4pPr indent="-354330" lvl="3" marL="1828800" algn="l">
              <a:lnSpc>
                <a:spcPct val="100000"/>
              </a:lnSpc>
              <a:spcBef>
                <a:spcPts val="600"/>
              </a:spcBef>
              <a:spcAft>
                <a:spcPts val="0"/>
              </a:spcAft>
              <a:buSzPts val="1980"/>
              <a:buChar char="⚫"/>
              <a:defRPr/>
            </a:lvl4pPr>
            <a:lvl5pPr indent="-354329" lvl="4" marL="2286000" algn="l">
              <a:lnSpc>
                <a:spcPct val="100000"/>
              </a:lnSpc>
              <a:spcBef>
                <a:spcPts val="600"/>
              </a:spcBef>
              <a:spcAft>
                <a:spcPts val="0"/>
              </a:spcAft>
              <a:buSzPts val="1980"/>
              <a:buChar char="⚫"/>
              <a:defRPr/>
            </a:lvl5pPr>
            <a:lvl6pPr indent="-354329" lvl="5" marL="2743200" algn="l">
              <a:lnSpc>
                <a:spcPct val="100000"/>
              </a:lnSpc>
              <a:spcBef>
                <a:spcPts val="360"/>
              </a:spcBef>
              <a:spcAft>
                <a:spcPts val="0"/>
              </a:spcAft>
              <a:buSzPts val="1980"/>
              <a:buChar char="⚫"/>
              <a:defRPr/>
            </a:lvl6pPr>
            <a:lvl7pPr indent="-354329" lvl="6" marL="3200400" algn="l">
              <a:lnSpc>
                <a:spcPct val="100000"/>
              </a:lnSpc>
              <a:spcBef>
                <a:spcPts val="360"/>
              </a:spcBef>
              <a:spcAft>
                <a:spcPts val="0"/>
              </a:spcAft>
              <a:buSzPts val="1980"/>
              <a:buChar char="⚫"/>
              <a:defRPr/>
            </a:lvl7pPr>
            <a:lvl8pPr indent="-354329" lvl="7" marL="3657600" algn="l">
              <a:lnSpc>
                <a:spcPct val="100000"/>
              </a:lnSpc>
              <a:spcBef>
                <a:spcPts val="360"/>
              </a:spcBef>
              <a:spcAft>
                <a:spcPts val="0"/>
              </a:spcAft>
              <a:buSzPts val="1980"/>
              <a:buChar char="⚫"/>
              <a:defRPr/>
            </a:lvl8pPr>
            <a:lvl9pPr indent="-354329" lvl="8" marL="4114800" algn="l">
              <a:lnSpc>
                <a:spcPct val="100000"/>
              </a:lnSpc>
              <a:spcBef>
                <a:spcPts val="360"/>
              </a:spcBef>
              <a:spcAft>
                <a:spcPts val="0"/>
              </a:spcAft>
              <a:buSzPts val="1980"/>
              <a:buChar char="⚫"/>
              <a:defRPr/>
            </a:lvl9pPr>
          </a:lstStyle>
          <a:p/>
        </p:txBody>
      </p:sp>
      <p:sp>
        <p:nvSpPr>
          <p:cNvPr id="89" name="Google Shape;89;p50"/>
          <p:cNvSpPr txBox="1"/>
          <p:nvPr>
            <p:ph idx="10" type="dt"/>
          </p:nvPr>
        </p:nvSpPr>
        <p:spPr>
          <a:xfrm>
            <a:off x="5629835" y="6275668"/>
            <a:ext cx="213360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0" name="Google Shape;90;p50"/>
          <p:cNvSpPr txBox="1"/>
          <p:nvPr>
            <p:ph idx="11" type="ftr"/>
          </p:nvPr>
        </p:nvSpPr>
        <p:spPr>
          <a:xfrm>
            <a:off x="264458" y="6275668"/>
            <a:ext cx="4840941"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1" name="Google Shape;91;p50"/>
          <p:cNvSpPr txBox="1"/>
          <p:nvPr>
            <p:ph idx="12" type="sldNum"/>
          </p:nvPr>
        </p:nvSpPr>
        <p:spPr>
          <a:xfrm>
            <a:off x="7897906" y="6275668"/>
            <a:ext cx="990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3600"/>
              <a:buFont typeface="Arial"/>
              <a:buNone/>
              <a:defRPr b="0" i="0" sz="3600" u="none" cap="none" strike="noStrike">
                <a:solidFill>
                  <a:schemeClr val="lt1"/>
                </a:solidFill>
                <a:latin typeface="Source Sans Pro"/>
                <a:ea typeface="Source Sans Pro"/>
                <a:cs typeface="Source Sans Pro"/>
                <a:sym typeface="Source Sans Pro"/>
              </a:defRPr>
            </a:lvl1pPr>
            <a:lvl2pPr indent="0" lvl="1" marL="0" marR="0" algn="r">
              <a:lnSpc>
                <a:spcPct val="100000"/>
              </a:lnSpc>
              <a:spcBef>
                <a:spcPts val="0"/>
              </a:spcBef>
              <a:spcAft>
                <a:spcPts val="0"/>
              </a:spcAft>
              <a:buClr>
                <a:srgbClr val="000000"/>
              </a:buClr>
              <a:buSzPts val="3600"/>
              <a:buFont typeface="Arial"/>
              <a:buNone/>
              <a:defRPr b="0" i="0" sz="3600" u="none" cap="none" strike="noStrike">
                <a:solidFill>
                  <a:schemeClr val="lt1"/>
                </a:solidFill>
                <a:latin typeface="Source Sans Pro"/>
                <a:ea typeface="Source Sans Pro"/>
                <a:cs typeface="Source Sans Pro"/>
                <a:sym typeface="Source Sans Pro"/>
              </a:defRPr>
            </a:lvl2pPr>
            <a:lvl3pPr indent="0" lvl="2" marL="0" marR="0" algn="r">
              <a:lnSpc>
                <a:spcPct val="100000"/>
              </a:lnSpc>
              <a:spcBef>
                <a:spcPts val="0"/>
              </a:spcBef>
              <a:spcAft>
                <a:spcPts val="0"/>
              </a:spcAft>
              <a:buClr>
                <a:srgbClr val="000000"/>
              </a:buClr>
              <a:buSzPts val="3600"/>
              <a:buFont typeface="Arial"/>
              <a:buNone/>
              <a:defRPr b="0" i="0" sz="3600" u="none" cap="none" strike="noStrike">
                <a:solidFill>
                  <a:schemeClr val="lt1"/>
                </a:solidFill>
                <a:latin typeface="Source Sans Pro"/>
                <a:ea typeface="Source Sans Pro"/>
                <a:cs typeface="Source Sans Pro"/>
                <a:sym typeface="Source Sans Pro"/>
              </a:defRPr>
            </a:lvl3pPr>
            <a:lvl4pPr indent="0" lvl="3" marL="0" marR="0" algn="r">
              <a:lnSpc>
                <a:spcPct val="100000"/>
              </a:lnSpc>
              <a:spcBef>
                <a:spcPts val="0"/>
              </a:spcBef>
              <a:spcAft>
                <a:spcPts val="0"/>
              </a:spcAft>
              <a:buClr>
                <a:srgbClr val="000000"/>
              </a:buClr>
              <a:buSzPts val="3600"/>
              <a:buFont typeface="Arial"/>
              <a:buNone/>
              <a:defRPr b="0" i="0" sz="3600" u="none" cap="none" strike="noStrike">
                <a:solidFill>
                  <a:schemeClr val="lt1"/>
                </a:solidFill>
                <a:latin typeface="Source Sans Pro"/>
                <a:ea typeface="Source Sans Pro"/>
                <a:cs typeface="Source Sans Pro"/>
                <a:sym typeface="Source Sans Pro"/>
              </a:defRPr>
            </a:lvl4pPr>
            <a:lvl5pPr indent="0" lvl="4" marL="0" marR="0" algn="r">
              <a:lnSpc>
                <a:spcPct val="100000"/>
              </a:lnSpc>
              <a:spcBef>
                <a:spcPts val="0"/>
              </a:spcBef>
              <a:spcAft>
                <a:spcPts val="0"/>
              </a:spcAft>
              <a:buClr>
                <a:srgbClr val="000000"/>
              </a:buClr>
              <a:buSzPts val="3600"/>
              <a:buFont typeface="Arial"/>
              <a:buNone/>
              <a:defRPr b="0" i="0" sz="3600" u="none" cap="none" strike="noStrike">
                <a:solidFill>
                  <a:schemeClr val="lt1"/>
                </a:solidFill>
                <a:latin typeface="Source Sans Pro"/>
                <a:ea typeface="Source Sans Pro"/>
                <a:cs typeface="Source Sans Pro"/>
                <a:sym typeface="Source Sans Pro"/>
              </a:defRPr>
            </a:lvl5pPr>
            <a:lvl6pPr indent="0" lvl="5" marL="0" marR="0" algn="r">
              <a:lnSpc>
                <a:spcPct val="100000"/>
              </a:lnSpc>
              <a:spcBef>
                <a:spcPts val="0"/>
              </a:spcBef>
              <a:spcAft>
                <a:spcPts val="0"/>
              </a:spcAft>
              <a:buClr>
                <a:srgbClr val="000000"/>
              </a:buClr>
              <a:buSzPts val="3600"/>
              <a:buFont typeface="Arial"/>
              <a:buNone/>
              <a:defRPr b="0" i="0" sz="3600" u="none" cap="none" strike="noStrike">
                <a:solidFill>
                  <a:schemeClr val="lt1"/>
                </a:solidFill>
                <a:latin typeface="Source Sans Pro"/>
                <a:ea typeface="Source Sans Pro"/>
                <a:cs typeface="Source Sans Pro"/>
                <a:sym typeface="Source Sans Pro"/>
              </a:defRPr>
            </a:lvl6pPr>
            <a:lvl7pPr indent="0" lvl="6" marL="0" marR="0" algn="r">
              <a:lnSpc>
                <a:spcPct val="100000"/>
              </a:lnSpc>
              <a:spcBef>
                <a:spcPts val="0"/>
              </a:spcBef>
              <a:spcAft>
                <a:spcPts val="0"/>
              </a:spcAft>
              <a:buClr>
                <a:srgbClr val="000000"/>
              </a:buClr>
              <a:buSzPts val="3600"/>
              <a:buFont typeface="Arial"/>
              <a:buNone/>
              <a:defRPr b="0" i="0" sz="3600" u="none" cap="none" strike="noStrike">
                <a:solidFill>
                  <a:schemeClr val="lt1"/>
                </a:solidFill>
                <a:latin typeface="Source Sans Pro"/>
                <a:ea typeface="Source Sans Pro"/>
                <a:cs typeface="Source Sans Pro"/>
                <a:sym typeface="Source Sans Pro"/>
              </a:defRPr>
            </a:lvl7pPr>
            <a:lvl8pPr indent="0" lvl="7" marL="0" marR="0" algn="r">
              <a:lnSpc>
                <a:spcPct val="100000"/>
              </a:lnSpc>
              <a:spcBef>
                <a:spcPts val="0"/>
              </a:spcBef>
              <a:spcAft>
                <a:spcPts val="0"/>
              </a:spcAft>
              <a:buClr>
                <a:srgbClr val="000000"/>
              </a:buClr>
              <a:buSzPts val="3600"/>
              <a:buFont typeface="Arial"/>
              <a:buNone/>
              <a:defRPr b="0" i="0" sz="3600" u="none" cap="none" strike="noStrike">
                <a:solidFill>
                  <a:schemeClr val="lt1"/>
                </a:solidFill>
                <a:latin typeface="Source Sans Pro"/>
                <a:ea typeface="Source Sans Pro"/>
                <a:cs typeface="Source Sans Pro"/>
                <a:sym typeface="Source Sans Pro"/>
              </a:defRPr>
            </a:lvl8pPr>
            <a:lvl9pPr indent="0" lvl="8" marL="0" marR="0" algn="r">
              <a:lnSpc>
                <a:spcPct val="100000"/>
              </a:lnSpc>
              <a:spcBef>
                <a:spcPts val="0"/>
              </a:spcBef>
              <a:spcAft>
                <a:spcPts val="0"/>
              </a:spcAft>
              <a:buClr>
                <a:srgbClr val="000000"/>
              </a:buClr>
              <a:buSzPts val="3600"/>
              <a:buFont typeface="Arial"/>
              <a:buNone/>
              <a:defRPr b="0" i="0" sz="3600" u="none" cap="none" strike="noStrike">
                <a:solidFill>
                  <a:schemeClr val="lt1"/>
                </a:solidFill>
                <a:latin typeface="Source Sans Pro"/>
                <a:ea typeface="Source Sans Pro"/>
                <a:cs typeface="Source Sans Pro"/>
                <a:sym typeface="Source Sans Pro"/>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1" name="Shape 21"/>
        <p:cNvGrpSpPr/>
        <p:nvPr/>
      </p:nvGrpSpPr>
      <p:grpSpPr>
        <a:xfrm>
          <a:off x="0" y="0"/>
          <a:ext cx="0" cy="0"/>
          <a:chOff x="0" y="0"/>
          <a:chExt cx="0" cy="0"/>
        </a:xfrm>
      </p:grpSpPr>
      <p:sp>
        <p:nvSpPr>
          <p:cNvPr id="22" name="Google Shape;22;p40"/>
          <p:cNvSpPr txBox="1"/>
          <p:nvPr>
            <p:ph idx="10" type="dt"/>
          </p:nvPr>
        </p:nvSpPr>
        <p:spPr>
          <a:xfrm>
            <a:off x="5629835" y="6275668"/>
            <a:ext cx="213360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40"/>
          <p:cNvSpPr txBox="1"/>
          <p:nvPr>
            <p:ph idx="11" type="ftr"/>
          </p:nvPr>
        </p:nvSpPr>
        <p:spPr>
          <a:xfrm>
            <a:off x="264458" y="6275668"/>
            <a:ext cx="4840941"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4" name="Google Shape;24;p40"/>
          <p:cNvSpPr txBox="1"/>
          <p:nvPr>
            <p:ph idx="12" type="sldNum"/>
          </p:nvPr>
        </p:nvSpPr>
        <p:spPr>
          <a:xfrm>
            <a:off x="7897906" y="6275668"/>
            <a:ext cx="990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3600"/>
              <a:buFont typeface="Arial"/>
              <a:buNone/>
              <a:defRPr b="0" i="0" sz="3600" u="none" cap="none" strike="noStrike">
                <a:solidFill>
                  <a:schemeClr val="lt1"/>
                </a:solidFill>
                <a:latin typeface="Source Sans Pro"/>
                <a:ea typeface="Source Sans Pro"/>
                <a:cs typeface="Source Sans Pro"/>
                <a:sym typeface="Source Sans Pro"/>
              </a:defRPr>
            </a:lvl1pPr>
            <a:lvl2pPr indent="0" lvl="1" marL="0" marR="0" algn="r">
              <a:lnSpc>
                <a:spcPct val="100000"/>
              </a:lnSpc>
              <a:spcBef>
                <a:spcPts val="0"/>
              </a:spcBef>
              <a:spcAft>
                <a:spcPts val="0"/>
              </a:spcAft>
              <a:buClr>
                <a:srgbClr val="000000"/>
              </a:buClr>
              <a:buSzPts val="3600"/>
              <a:buFont typeface="Arial"/>
              <a:buNone/>
              <a:defRPr b="0" i="0" sz="3600" u="none" cap="none" strike="noStrike">
                <a:solidFill>
                  <a:schemeClr val="lt1"/>
                </a:solidFill>
                <a:latin typeface="Source Sans Pro"/>
                <a:ea typeface="Source Sans Pro"/>
                <a:cs typeface="Source Sans Pro"/>
                <a:sym typeface="Source Sans Pro"/>
              </a:defRPr>
            </a:lvl2pPr>
            <a:lvl3pPr indent="0" lvl="2" marL="0" marR="0" algn="r">
              <a:lnSpc>
                <a:spcPct val="100000"/>
              </a:lnSpc>
              <a:spcBef>
                <a:spcPts val="0"/>
              </a:spcBef>
              <a:spcAft>
                <a:spcPts val="0"/>
              </a:spcAft>
              <a:buClr>
                <a:srgbClr val="000000"/>
              </a:buClr>
              <a:buSzPts val="3600"/>
              <a:buFont typeface="Arial"/>
              <a:buNone/>
              <a:defRPr b="0" i="0" sz="3600" u="none" cap="none" strike="noStrike">
                <a:solidFill>
                  <a:schemeClr val="lt1"/>
                </a:solidFill>
                <a:latin typeface="Source Sans Pro"/>
                <a:ea typeface="Source Sans Pro"/>
                <a:cs typeface="Source Sans Pro"/>
                <a:sym typeface="Source Sans Pro"/>
              </a:defRPr>
            </a:lvl3pPr>
            <a:lvl4pPr indent="0" lvl="3" marL="0" marR="0" algn="r">
              <a:lnSpc>
                <a:spcPct val="100000"/>
              </a:lnSpc>
              <a:spcBef>
                <a:spcPts val="0"/>
              </a:spcBef>
              <a:spcAft>
                <a:spcPts val="0"/>
              </a:spcAft>
              <a:buClr>
                <a:srgbClr val="000000"/>
              </a:buClr>
              <a:buSzPts val="3600"/>
              <a:buFont typeface="Arial"/>
              <a:buNone/>
              <a:defRPr b="0" i="0" sz="3600" u="none" cap="none" strike="noStrike">
                <a:solidFill>
                  <a:schemeClr val="lt1"/>
                </a:solidFill>
                <a:latin typeface="Source Sans Pro"/>
                <a:ea typeface="Source Sans Pro"/>
                <a:cs typeface="Source Sans Pro"/>
                <a:sym typeface="Source Sans Pro"/>
              </a:defRPr>
            </a:lvl4pPr>
            <a:lvl5pPr indent="0" lvl="4" marL="0" marR="0" algn="r">
              <a:lnSpc>
                <a:spcPct val="100000"/>
              </a:lnSpc>
              <a:spcBef>
                <a:spcPts val="0"/>
              </a:spcBef>
              <a:spcAft>
                <a:spcPts val="0"/>
              </a:spcAft>
              <a:buClr>
                <a:srgbClr val="000000"/>
              </a:buClr>
              <a:buSzPts val="3600"/>
              <a:buFont typeface="Arial"/>
              <a:buNone/>
              <a:defRPr b="0" i="0" sz="3600" u="none" cap="none" strike="noStrike">
                <a:solidFill>
                  <a:schemeClr val="lt1"/>
                </a:solidFill>
                <a:latin typeface="Source Sans Pro"/>
                <a:ea typeface="Source Sans Pro"/>
                <a:cs typeface="Source Sans Pro"/>
                <a:sym typeface="Source Sans Pro"/>
              </a:defRPr>
            </a:lvl5pPr>
            <a:lvl6pPr indent="0" lvl="5" marL="0" marR="0" algn="r">
              <a:lnSpc>
                <a:spcPct val="100000"/>
              </a:lnSpc>
              <a:spcBef>
                <a:spcPts val="0"/>
              </a:spcBef>
              <a:spcAft>
                <a:spcPts val="0"/>
              </a:spcAft>
              <a:buClr>
                <a:srgbClr val="000000"/>
              </a:buClr>
              <a:buSzPts val="3600"/>
              <a:buFont typeface="Arial"/>
              <a:buNone/>
              <a:defRPr b="0" i="0" sz="3600" u="none" cap="none" strike="noStrike">
                <a:solidFill>
                  <a:schemeClr val="lt1"/>
                </a:solidFill>
                <a:latin typeface="Source Sans Pro"/>
                <a:ea typeface="Source Sans Pro"/>
                <a:cs typeface="Source Sans Pro"/>
                <a:sym typeface="Source Sans Pro"/>
              </a:defRPr>
            </a:lvl6pPr>
            <a:lvl7pPr indent="0" lvl="6" marL="0" marR="0" algn="r">
              <a:lnSpc>
                <a:spcPct val="100000"/>
              </a:lnSpc>
              <a:spcBef>
                <a:spcPts val="0"/>
              </a:spcBef>
              <a:spcAft>
                <a:spcPts val="0"/>
              </a:spcAft>
              <a:buClr>
                <a:srgbClr val="000000"/>
              </a:buClr>
              <a:buSzPts val="3600"/>
              <a:buFont typeface="Arial"/>
              <a:buNone/>
              <a:defRPr b="0" i="0" sz="3600" u="none" cap="none" strike="noStrike">
                <a:solidFill>
                  <a:schemeClr val="lt1"/>
                </a:solidFill>
                <a:latin typeface="Source Sans Pro"/>
                <a:ea typeface="Source Sans Pro"/>
                <a:cs typeface="Source Sans Pro"/>
                <a:sym typeface="Source Sans Pro"/>
              </a:defRPr>
            </a:lvl7pPr>
            <a:lvl8pPr indent="0" lvl="7" marL="0" marR="0" algn="r">
              <a:lnSpc>
                <a:spcPct val="100000"/>
              </a:lnSpc>
              <a:spcBef>
                <a:spcPts val="0"/>
              </a:spcBef>
              <a:spcAft>
                <a:spcPts val="0"/>
              </a:spcAft>
              <a:buClr>
                <a:srgbClr val="000000"/>
              </a:buClr>
              <a:buSzPts val="3600"/>
              <a:buFont typeface="Arial"/>
              <a:buNone/>
              <a:defRPr b="0" i="0" sz="3600" u="none" cap="none" strike="noStrike">
                <a:solidFill>
                  <a:schemeClr val="lt1"/>
                </a:solidFill>
                <a:latin typeface="Source Sans Pro"/>
                <a:ea typeface="Source Sans Pro"/>
                <a:cs typeface="Source Sans Pro"/>
                <a:sym typeface="Source Sans Pro"/>
              </a:defRPr>
            </a:lvl8pPr>
            <a:lvl9pPr indent="0" lvl="8" marL="0" marR="0" algn="r">
              <a:lnSpc>
                <a:spcPct val="100000"/>
              </a:lnSpc>
              <a:spcBef>
                <a:spcPts val="0"/>
              </a:spcBef>
              <a:spcAft>
                <a:spcPts val="0"/>
              </a:spcAft>
              <a:buClr>
                <a:srgbClr val="000000"/>
              </a:buClr>
              <a:buSzPts val="3600"/>
              <a:buFont typeface="Arial"/>
              <a:buNone/>
              <a:defRPr b="0" i="0" sz="3600" u="none" cap="none" strike="noStrike">
                <a:solidFill>
                  <a:schemeClr val="lt1"/>
                </a:solidFill>
                <a:latin typeface="Source Sans Pro"/>
                <a:ea typeface="Source Sans Pro"/>
                <a:cs typeface="Source Sans Pro"/>
                <a:sym typeface="Source Sans Pro"/>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25" name="Shape 25"/>
        <p:cNvGrpSpPr/>
        <p:nvPr/>
      </p:nvGrpSpPr>
      <p:grpSpPr>
        <a:xfrm>
          <a:off x="0" y="0"/>
          <a:ext cx="0" cy="0"/>
          <a:chOff x="0" y="0"/>
          <a:chExt cx="0" cy="0"/>
        </a:xfrm>
      </p:grpSpPr>
      <p:sp>
        <p:nvSpPr>
          <p:cNvPr id="26" name="Google Shape;26;p41"/>
          <p:cNvSpPr/>
          <p:nvPr/>
        </p:nvSpPr>
        <p:spPr>
          <a:xfrm>
            <a:off x="1328166" y="1295400"/>
            <a:ext cx="6487668" cy="3152887"/>
          </a:xfrm>
          <a:prstGeom prst="rect">
            <a:avLst/>
          </a:prstGeom>
          <a:noFill/>
          <a:ln cap="flat" cmpd="sng" w="9525">
            <a:solidFill>
              <a:schemeClr val="lt1"/>
            </a:solidFill>
            <a:prstDash val="solid"/>
            <a:round/>
            <a:headEnd len="sm" w="sm" type="none"/>
            <a:tailEnd len="sm" w="sm" type="none"/>
          </a:ln>
          <a:effectLst>
            <a:outerShdw blurRad="63500" sx="100500" rotWithShape="0" algn="ctr" sy="100500">
              <a:srgbClr val="000000">
                <a:alpha val="49019"/>
              </a:srgbClr>
            </a:outerShdw>
          </a:effectLst>
        </p:spPr>
        <p:txBody>
          <a:bodyPr anchorCtr="0" anchor="t" bIns="45700" lIns="91425" spcFirstLastPara="1" rIns="91425" wrap="square" tIns="45700">
            <a:normAutofit/>
          </a:bodyPr>
          <a:lstStyle/>
          <a:p>
            <a:pPr indent="0" lvl="0" marL="0" marR="0" rtl="0" algn="l">
              <a:lnSpc>
                <a:spcPct val="100000"/>
              </a:lnSpc>
              <a:spcBef>
                <a:spcPts val="0"/>
              </a:spcBef>
              <a:spcAft>
                <a:spcPts val="0"/>
              </a:spcAft>
              <a:buClr>
                <a:srgbClr val="4CBBF8"/>
              </a:buClr>
              <a:buSzPts val="3520"/>
              <a:buFont typeface="Noto Sans Symbols"/>
              <a:buNone/>
            </a:pPr>
            <a:r>
              <a:t/>
            </a:r>
            <a:endParaRPr b="0" i="0" sz="3200" u="none" cap="none" strike="noStrike">
              <a:solidFill>
                <a:srgbClr val="595959"/>
              </a:solidFill>
              <a:latin typeface="Source Sans Pro"/>
              <a:ea typeface="Source Sans Pro"/>
              <a:cs typeface="Source Sans Pro"/>
              <a:sym typeface="Source Sans Pro"/>
            </a:endParaRPr>
          </a:p>
        </p:txBody>
      </p:sp>
      <p:sp>
        <p:nvSpPr>
          <p:cNvPr id="27" name="Google Shape;27;p41"/>
          <p:cNvSpPr txBox="1"/>
          <p:nvPr>
            <p:ph type="ctrTitle"/>
          </p:nvPr>
        </p:nvSpPr>
        <p:spPr>
          <a:xfrm>
            <a:off x="1322921" y="1523999"/>
            <a:ext cx="6498158" cy="1724867"/>
          </a:xfrm>
          <a:prstGeom prst="rect">
            <a:avLst/>
          </a:prstGeom>
          <a:noFill/>
          <a:ln>
            <a:noFill/>
          </a:ln>
        </p:spPr>
        <p:txBody>
          <a:bodyPr anchorCtr="0" anchor="b" bIns="45700" lIns="91425" spcFirstLastPara="1" rIns="91425" wrap="square" tIns="45700">
            <a:noAutofit/>
          </a:bodyPr>
          <a:lstStyle>
            <a:lvl1pPr lvl="0" algn="ctr">
              <a:lnSpc>
                <a:spcPct val="100000"/>
              </a:lnSpc>
              <a:spcBef>
                <a:spcPts val="0"/>
              </a:spcBef>
              <a:spcAft>
                <a:spcPts val="0"/>
              </a:spcAft>
              <a:buClr>
                <a:srgbClr val="4CBBF8"/>
              </a:buClr>
              <a:buSzPts val="5060"/>
              <a:buFont typeface="Noto Sans Symbols"/>
              <a:buNone/>
              <a:defRPr sz="4600">
                <a:solidFill>
                  <a:schemeClr val="accent1"/>
                </a:solidFill>
                <a:latin typeface="Source Sans Pro"/>
                <a:ea typeface="Source Sans Pro"/>
                <a:cs typeface="Source Sans Pro"/>
                <a:sym typeface="Source Sans Pro"/>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8" name="Google Shape;28;p41"/>
          <p:cNvSpPr txBox="1"/>
          <p:nvPr>
            <p:ph idx="1" type="subTitle"/>
          </p:nvPr>
        </p:nvSpPr>
        <p:spPr>
          <a:xfrm>
            <a:off x="1322921" y="3299012"/>
            <a:ext cx="6498159" cy="916641"/>
          </a:xfrm>
          <a:prstGeom prst="rect">
            <a:avLst/>
          </a:prstGeom>
          <a:noFill/>
          <a:ln>
            <a:noFill/>
          </a:ln>
        </p:spPr>
        <p:txBody>
          <a:bodyPr anchorCtr="0" anchor="t" bIns="45700" lIns="91425" spcFirstLastPara="1" rIns="91425" wrap="square" tIns="45700">
            <a:normAutofit/>
          </a:bodyPr>
          <a:lstStyle>
            <a:lvl1pPr lvl="0" algn="ctr">
              <a:lnSpc>
                <a:spcPct val="100000"/>
              </a:lnSpc>
              <a:spcBef>
                <a:spcPts val="300"/>
              </a:spcBef>
              <a:spcAft>
                <a:spcPts val="0"/>
              </a:spcAft>
              <a:buClr>
                <a:srgbClr val="4CBBF8"/>
              </a:buClr>
              <a:buSzPts val="1980"/>
              <a:buFont typeface="Noto Sans Symbols"/>
              <a:buNone/>
              <a:defRPr sz="1800">
                <a:solidFill>
                  <a:srgbClr val="888888"/>
                </a:solidFill>
                <a:latin typeface="Source Sans Pro"/>
                <a:ea typeface="Source Sans Pro"/>
                <a:cs typeface="Source Sans Pro"/>
                <a:sym typeface="Source Sans Pro"/>
              </a:defRPr>
            </a:lvl1pPr>
            <a:lvl2pPr lvl="1" algn="ctr">
              <a:lnSpc>
                <a:spcPct val="100000"/>
              </a:lnSpc>
              <a:spcBef>
                <a:spcPts val="600"/>
              </a:spcBef>
              <a:spcAft>
                <a:spcPts val="0"/>
              </a:spcAft>
              <a:buSzPts val="2420"/>
              <a:buNone/>
              <a:defRPr>
                <a:solidFill>
                  <a:srgbClr val="888888"/>
                </a:solidFill>
              </a:defRPr>
            </a:lvl2pPr>
            <a:lvl3pPr lvl="2" algn="ctr">
              <a:lnSpc>
                <a:spcPct val="100000"/>
              </a:lnSpc>
              <a:spcBef>
                <a:spcPts val="600"/>
              </a:spcBef>
              <a:spcAft>
                <a:spcPts val="0"/>
              </a:spcAft>
              <a:buSzPts val="2200"/>
              <a:buNone/>
              <a:defRPr>
                <a:solidFill>
                  <a:srgbClr val="888888"/>
                </a:solidFill>
              </a:defRPr>
            </a:lvl3pPr>
            <a:lvl4pPr lvl="3" algn="ctr">
              <a:lnSpc>
                <a:spcPct val="100000"/>
              </a:lnSpc>
              <a:spcBef>
                <a:spcPts val="600"/>
              </a:spcBef>
              <a:spcAft>
                <a:spcPts val="0"/>
              </a:spcAft>
              <a:buSzPts val="1980"/>
              <a:buNone/>
              <a:defRPr>
                <a:solidFill>
                  <a:srgbClr val="888888"/>
                </a:solidFill>
              </a:defRPr>
            </a:lvl4pPr>
            <a:lvl5pPr lvl="4" algn="ctr">
              <a:lnSpc>
                <a:spcPct val="100000"/>
              </a:lnSpc>
              <a:spcBef>
                <a:spcPts val="600"/>
              </a:spcBef>
              <a:spcAft>
                <a:spcPts val="0"/>
              </a:spcAft>
              <a:buSzPts val="1980"/>
              <a:buNone/>
              <a:defRPr>
                <a:solidFill>
                  <a:srgbClr val="888888"/>
                </a:solidFill>
              </a:defRPr>
            </a:lvl5pPr>
            <a:lvl6pPr lvl="5" algn="ctr">
              <a:lnSpc>
                <a:spcPct val="100000"/>
              </a:lnSpc>
              <a:spcBef>
                <a:spcPts val="360"/>
              </a:spcBef>
              <a:spcAft>
                <a:spcPts val="0"/>
              </a:spcAft>
              <a:buSzPts val="1980"/>
              <a:buNone/>
              <a:defRPr>
                <a:solidFill>
                  <a:srgbClr val="888888"/>
                </a:solidFill>
              </a:defRPr>
            </a:lvl6pPr>
            <a:lvl7pPr lvl="6" algn="ctr">
              <a:lnSpc>
                <a:spcPct val="100000"/>
              </a:lnSpc>
              <a:spcBef>
                <a:spcPts val="360"/>
              </a:spcBef>
              <a:spcAft>
                <a:spcPts val="0"/>
              </a:spcAft>
              <a:buSzPts val="1980"/>
              <a:buNone/>
              <a:defRPr>
                <a:solidFill>
                  <a:srgbClr val="888888"/>
                </a:solidFill>
              </a:defRPr>
            </a:lvl7pPr>
            <a:lvl8pPr lvl="7" algn="ctr">
              <a:lnSpc>
                <a:spcPct val="100000"/>
              </a:lnSpc>
              <a:spcBef>
                <a:spcPts val="360"/>
              </a:spcBef>
              <a:spcAft>
                <a:spcPts val="0"/>
              </a:spcAft>
              <a:buSzPts val="1980"/>
              <a:buNone/>
              <a:defRPr>
                <a:solidFill>
                  <a:srgbClr val="888888"/>
                </a:solidFill>
              </a:defRPr>
            </a:lvl8pPr>
            <a:lvl9pPr lvl="8" algn="ctr">
              <a:lnSpc>
                <a:spcPct val="100000"/>
              </a:lnSpc>
              <a:spcBef>
                <a:spcPts val="360"/>
              </a:spcBef>
              <a:spcAft>
                <a:spcPts val="0"/>
              </a:spcAft>
              <a:buSzPts val="1980"/>
              <a:buNone/>
              <a:defRPr>
                <a:solidFill>
                  <a:srgbClr val="888888"/>
                </a:solidFill>
              </a:defRPr>
            </a:lvl9pPr>
          </a:lstStyle>
          <a:p/>
        </p:txBody>
      </p:sp>
      <p:sp>
        <p:nvSpPr>
          <p:cNvPr id="29" name="Google Shape;29;p41"/>
          <p:cNvSpPr txBox="1"/>
          <p:nvPr>
            <p:ph idx="10" type="dt"/>
          </p:nvPr>
        </p:nvSpPr>
        <p:spPr>
          <a:xfrm>
            <a:off x="5629835" y="6275668"/>
            <a:ext cx="213360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41"/>
          <p:cNvSpPr txBox="1"/>
          <p:nvPr>
            <p:ph idx="11" type="ftr"/>
          </p:nvPr>
        </p:nvSpPr>
        <p:spPr>
          <a:xfrm>
            <a:off x="264458" y="6275668"/>
            <a:ext cx="4840941"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41"/>
          <p:cNvSpPr txBox="1"/>
          <p:nvPr>
            <p:ph idx="12" type="sldNum"/>
          </p:nvPr>
        </p:nvSpPr>
        <p:spPr>
          <a:xfrm>
            <a:off x="7897906" y="6275668"/>
            <a:ext cx="990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3600"/>
              <a:buFont typeface="Arial"/>
              <a:buNone/>
              <a:defRPr b="0" i="0" sz="3600" u="none" cap="none" strike="noStrike">
                <a:solidFill>
                  <a:schemeClr val="lt1"/>
                </a:solidFill>
                <a:latin typeface="Source Sans Pro"/>
                <a:ea typeface="Source Sans Pro"/>
                <a:cs typeface="Source Sans Pro"/>
                <a:sym typeface="Source Sans Pro"/>
              </a:defRPr>
            </a:lvl1pPr>
            <a:lvl2pPr indent="0" lvl="1" marL="0" marR="0" algn="r">
              <a:lnSpc>
                <a:spcPct val="100000"/>
              </a:lnSpc>
              <a:spcBef>
                <a:spcPts val="0"/>
              </a:spcBef>
              <a:spcAft>
                <a:spcPts val="0"/>
              </a:spcAft>
              <a:buClr>
                <a:srgbClr val="000000"/>
              </a:buClr>
              <a:buSzPts val="3600"/>
              <a:buFont typeface="Arial"/>
              <a:buNone/>
              <a:defRPr b="0" i="0" sz="3600" u="none" cap="none" strike="noStrike">
                <a:solidFill>
                  <a:schemeClr val="lt1"/>
                </a:solidFill>
                <a:latin typeface="Source Sans Pro"/>
                <a:ea typeface="Source Sans Pro"/>
                <a:cs typeface="Source Sans Pro"/>
                <a:sym typeface="Source Sans Pro"/>
              </a:defRPr>
            </a:lvl2pPr>
            <a:lvl3pPr indent="0" lvl="2" marL="0" marR="0" algn="r">
              <a:lnSpc>
                <a:spcPct val="100000"/>
              </a:lnSpc>
              <a:spcBef>
                <a:spcPts val="0"/>
              </a:spcBef>
              <a:spcAft>
                <a:spcPts val="0"/>
              </a:spcAft>
              <a:buClr>
                <a:srgbClr val="000000"/>
              </a:buClr>
              <a:buSzPts val="3600"/>
              <a:buFont typeface="Arial"/>
              <a:buNone/>
              <a:defRPr b="0" i="0" sz="3600" u="none" cap="none" strike="noStrike">
                <a:solidFill>
                  <a:schemeClr val="lt1"/>
                </a:solidFill>
                <a:latin typeface="Source Sans Pro"/>
                <a:ea typeface="Source Sans Pro"/>
                <a:cs typeface="Source Sans Pro"/>
                <a:sym typeface="Source Sans Pro"/>
              </a:defRPr>
            </a:lvl3pPr>
            <a:lvl4pPr indent="0" lvl="3" marL="0" marR="0" algn="r">
              <a:lnSpc>
                <a:spcPct val="100000"/>
              </a:lnSpc>
              <a:spcBef>
                <a:spcPts val="0"/>
              </a:spcBef>
              <a:spcAft>
                <a:spcPts val="0"/>
              </a:spcAft>
              <a:buClr>
                <a:srgbClr val="000000"/>
              </a:buClr>
              <a:buSzPts val="3600"/>
              <a:buFont typeface="Arial"/>
              <a:buNone/>
              <a:defRPr b="0" i="0" sz="3600" u="none" cap="none" strike="noStrike">
                <a:solidFill>
                  <a:schemeClr val="lt1"/>
                </a:solidFill>
                <a:latin typeface="Source Sans Pro"/>
                <a:ea typeface="Source Sans Pro"/>
                <a:cs typeface="Source Sans Pro"/>
                <a:sym typeface="Source Sans Pro"/>
              </a:defRPr>
            </a:lvl4pPr>
            <a:lvl5pPr indent="0" lvl="4" marL="0" marR="0" algn="r">
              <a:lnSpc>
                <a:spcPct val="100000"/>
              </a:lnSpc>
              <a:spcBef>
                <a:spcPts val="0"/>
              </a:spcBef>
              <a:spcAft>
                <a:spcPts val="0"/>
              </a:spcAft>
              <a:buClr>
                <a:srgbClr val="000000"/>
              </a:buClr>
              <a:buSzPts val="3600"/>
              <a:buFont typeface="Arial"/>
              <a:buNone/>
              <a:defRPr b="0" i="0" sz="3600" u="none" cap="none" strike="noStrike">
                <a:solidFill>
                  <a:schemeClr val="lt1"/>
                </a:solidFill>
                <a:latin typeface="Source Sans Pro"/>
                <a:ea typeface="Source Sans Pro"/>
                <a:cs typeface="Source Sans Pro"/>
                <a:sym typeface="Source Sans Pro"/>
              </a:defRPr>
            </a:lvl5pPr>
            <a:lvl6pPr indent="0" lvl="5" marL="0" marR="0" algn="r">
              <a:lnSpc>
                <a:spcPct val="100000"/>
              </a:lnSpc>
              <a:spcBef>
                <a:spcPts val="0"/>
              </a:spcBef>
              <a:spcAft>
                <a:spcPts val="0"/>
              </a:spcAft>
              <a:buClr>
                <a:srgbClr val="000000"/>
              </a:buClr>
              <a:buSzPts val="3600"/>
              <a:buFont typeface="Arial"/>
              <a:buNone/>
              <a:defRPr b="0" i="0" sz="3600" u="none" cap="none" strike="noStrike">
                <a:solidFill>
                  <a:schemeClr val="lt1"/>
                </a:solidFill>
                <a:latin typeface="Source Sans Pro"/>
                <a:ea typeface="Source Sans Pro"/>
                <a:cs typeface="Source Sans Pro"/>
                <a:sym typeface="Source Sans Pro"/>
              </a:defRPr>
            </a:lvl6pPr>
            <a:lvl7pPr indent="0" lvl="6" marL="0" marR="0" algn="r">
              <a:lnSpc>
                <a:spcPct val="100000"/>
              </a:lnSpc>
              <a:spcBef>
                <a:spcPts val="0"/>
              </a:spcBef>
              <a:spcAft>
                <a:spcPts val="0"/>
              </a:spcAft>
              <a:buClr>
                <a:srgbClr val="000000"/>
              </a:buClr>
              <a:buSzPts val="3600"/>
              <a:buFont typeface="Arial"/>
              <a:buNone/>
              <a:defRPr b="0" i="0" sz="3600" u="none" cap="none" strike="noStrike">
                <a:solidFill>
                  <a:schemeClr val="lt1"/>
                </a:solidFill>
                <a:latin typeface="Source Sans Pro"/>
                <a:ea typeface="Source Sans Pro"/>
                <a:cs typeface="Source Sans Pro"/>
                <a:sym typeface="Source Sans Pro"/>
              </a:defRPr>
            </a:lvl7pPr>
            <a:lvl8pPr indent="0" lvl="7" marL="0" marR="0" algn="r">
              <a:lnSpc>
                <a:spcPct val="100000"/>
              </a:lnSpc>
              <a:spcBef>
                <a:spcPts val="0"/>
              </a:spcBef>
              <a:spcAft>
                <a:spcPts val="0"/>
              </a:spcAft>
              <a:buClr>
                <a:srgbClr val="000000"/>
              </a:buClr>
              <a:buSzPts val="3600"/>
              <a:buFont typeface="Arial"/>
              <a:buNone/>
              <a:defRPr b="0" i="0" sz="3600" u="none" cap="none" strike="noStrike">
                <a:solidFill>
                  <a:schemeClr val="lt1"/>
                </a:solidFill>
                <a:latin typeface="Source Sans Pro"/>
                <a:ea typeface="Source Sans Pro"/>
                <a:cs typeface="Source Sans Pro"/>
                <a:sym typeface="Source Sans Pro"/>
              </a:defRPr>
            </a:lvl8pPr>
            <a:lvl9pPr indent="0" lvl="8" marL="0" marR="0" algn="r">
              <a:lnSpc>
                <a:spcPct val="100000"/>
              </a:lnSpc>
              <a:spcBef>
                <a:spcPts val="0"/>
              </a:spcBef>
              <a:spcAft>
                <a:spcPts val="0"/>
              </a:spcAft>
              <a:buClr>
                <a:srgbClr val="000000"/>
              </a:buClr>
              <a:buSzPts val="3600"/>
              <a:buFont typeface="Arial"/>
              <a:buNone/>
              <a:defRPr b="0" i="0" sz="3600" u="none" cap="none" strike="noStrike">
                <a:solidFill>
                  <a:schemeClr val="lt1"/>
                </a:solidFill>
                <a:latin typeface="Source Sans Pro"/>
                <a:ea typeface="Source Sans Pro"/>
                <a:cs typeface="Source Sans Pro"/>
                <a:sym typeface="Source Sans Pro"/>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with Picture">
  <p:cSld name="Title Slide with Picture">
    <p:spTree>
      <p:nvGrpSpPr>
        <p:cNvPr id="32" name="Shape 32"/>
        <p:cNvGrpSpPr/>
        <p:nvPr/>
      </p:nvGrpSpPr>
      <p:grpSpPr>
        <a:xfrm>
          <a:off x="0" y="0"/>
          <a:ext cx="0" cy="0"/>
          <a:chOff x="0" y="0"/>
          <a:chExt cx="0" cy="0"/>
        </a:xfrm>
      </p:grpSpPr>
      <p:sp>
        <p:nvSpPr>
          <p:cNvPr id="33" name="Google Shape;33;p42"/>
          <p:cNvSpPr txBox="1"/>
          <p:nvPr>
            <p:ph type="ctrTitle"/>
          </p:nvPr>
        </p:nvSpPr>
        <p:spPr>
          <a:xfrm>
            <a:off x="363538" y="3352801"/>
            <a:ext cx="8416925" cy="1470025"/>
          </a:xfrm>
          <a:prstGeom prst="rect">
            <a:avLst/>
          </a:prstGeom>
          <a:noFill/>
          <a:ln>
            <a:noFill/>
          </a:ln>
        </p:spPr>
        <p:txBody>
          <a:bodyPr anchorCtr="0" anchor="b" bIns="45700" lIns="91425" spcFirstLastPara="1" rIns="91425" wrap="square" tIns="45700">
            <a:noAutofit/>
          </a:bodyPr>
          <a:lstStyle>
            <a:lvl1pPr lvl="0" algn="ctr">
              <a:lnSpc>
                <a:spcPct val="100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 name="Google Shape;34;p42"/>
          <p:cNvSpPr txBox="1"/>
          <p:nvPr>
            <p:ph idx="1" type="subTitle"/>
          </p:nvPr>
        </p:nvSpPr>
        <p:spPr>
          <a:xfrm>
            <a:off x="363538" y="4771029"/>
            <a:ext cx="8416925" cy="972671"/>
          </a:xfrm>
          <a:prstGeom prst="rect">
            <a:avLst/>
          </a:prstGeom>
          <a:noFill/>
          <a:ln>
            <a:noFill/>
          </a:ln>
        </p:spPr>
        <p:txBody>
          <a:bodyPr anchorCtr="0" anchor="t" bIns="45700" lIns="91425" spcFirstLastPara="1" rIns="91425" wrap="square" tIns="45700">
            <a:normAutofit/>
          </a:bodyPr>
          <a:lstStyle>
            <a:lvl1pPr lvl="0" algn="ctr">
              <a:lnSpc>
                <a:spcPct val="100000"/>
              </a:lnSpc>
              <a:spcBef>
                <a:spcPts val="300"/>
              </a:spcBef>
              <a:spcAft>
                <a:spcPts val="0"/>
              </a:spcAft>
              <a:buSzPts val="1980"/>
              <a:buNone/>
              <a:defRPr sz="1800">
                <a:solidFill>
                  <a:srgbClr val="888888"/>
                </a:solidFill>
              </a:defRPr>
            </a:lvl1pPr>
            <a:lvl2pPr lvl="1" algn="ctr">
              <a:lnSpc>
                <a:spcPct val="100000"/>
              </a:lnSpc>
              <a:spcBef>
                <a:spcPts val="600"/>
              </a:spcBef>
              <a:spcAft>
                <a:spcPts val="0"/>
              </a:spcAft>
              <a:buSzPts val="2420"/>
              <a:buNone/>
              <a:defRPr>
                <a:solidFill>
                  <a:srgbClr val="888888"/>
                </a:solidFill>
              </a:defRPr>
            </a:lvl2pPr>
            <a:lvl3pPr lvl="2" algn="ctr">
              <a:lnSpc>
                <a:spcPct val="100000"/>
              </a:lnSpc>
              <a:spcBef>
                <a:spcPts val="600"/>
              </a:spcBef>
              <a:spcAft>
                <a:spcPts val="0"/>
              </a:spcAft>
              <a:buSzPts val="2200"/>
              <a:buNone/>
              <a:defRPr>
                <a:solidFill>
                  <a:srgbClr val="888888"/>
                </a:solidFill>
              </a:defRPr>
            </a:lvl3pPr>
            <a:lvl4pPr lvl="3" algn="ctr">
              <a:lnSpc>
                <a:spcPct val="100000"/>
              </a:lnSpc>
              <a:spcBef>
                <a:spcPts val="600"/>
              </a:spcBef>
              <a:spcAft>
                <a:spcPts val="0"/>
              </a:spcAft>
              <a:buSzPts val="1980"/>
              <a:buNone/>
              <a:defRPr>
                <a:solidFill>
                  <a:srgbClr val="888888"/>
                </a:solidFill>
              </a:defRPr>
            </a:lvl4pPr>
            <a:lvl5pPr lvl="4" algn="ctr">
              <a:lnSpc>
                <a:spcPct val="100000"/>
              </a:lnSpc>
              <a:spcBef>
                <a:spcPts val="600"/>
              </a:spcBef>
              <a:spcAft>
                <a:spcPts val="0"/>
              </a:spcAft>
              <a:buSzPts val="1980"/>
              <a:buNone/>
              <a:defRPr>
                <a:solidFill>
                  <a:srgbClr val="888888"/>
                </a:solidFill>
              </a:defRPr>
            </a:lvl5pPr>
            <a:lvl6pPr lvl="5" algn="ctr">
              <a:lnSpc>
                <a:spcPct val="100000"/>
              </a:lnSpc>
              <a:spcBef>
                <a:spcPts val="360"/>
              </a:spcBef>
              <a:spcAft>
                <a:spcPts val="0"/>
              </a:spcAft>
              <a:buSzPts val="1980"/>
              <a:buNone/>
              <a:defRPr>
                <a:solidFill>
                  <a:srgbClr val="888888"/>
                </a:solidFill>
              </a:defRPr>
            </a:lvl6pPr>
            <a:lvl7pPr lvl="6" algn="ctr">
              <a:lnSpc>
                <a:spcPct val="100000"/>
              </a:lnSpc>
              <a:spcBef>
                <a:spcPts val="360"/>
              </a:spcBef>
              <a:spcAft>
                <a:spcPts val="0"/>
              </a:spcAft>
              <a:buSzPts val="1980"/>
              <a:buNone/>
              <a:defRPr>
                <a:solidFill>
                  <a:srgbClr val="888888"/>
                </a:solidFill>
              </a:defRPr>
            </a:lvl7pPr>
            <a:lvl8pPr lvl="7" algn="ctr">
              <a:lnSpc>
                <a:spcPct val="100000"/>
              </a:lnSpc>
              <a:spcBef>
                <a:spcPts val="360"/>
              </a:spcBef>
              <a:spcAft>
                <a:spcPts val="0"/>
              </a:spcAft>
              <a:buSzPts val="1980"/>
              <a:buNone/>
              <a:defRPr>
                <a:solidFill>
                  <a:srgbClr val="888888"/>
                </a:solidFill>
              </a:defRPr>
            </a:lvl8pPr>
            <a:lvl9pPr lvl="8" algn="ctr">
              <a:lnSpc>
                <a:spcPct val="100000"/>
              </a:lnSpc>
              <a:spcBef>
                <a:spcPts val="360"/>
              </a:spcBef>
              <a:spcAft>
                <a:spcPts val="0"/>
              </a:spcAft>
              <a:buSzPts val="1980"/>
              <a:buNone/>
              <a:defRPr>
                <a:solidFill>
                  <a:srgbClr val="888888"/>
                </a:solidFill>
              </a:defRPr>
            </a:lvl9pPr>
          </a:lstStyle>
          <a:p/>
        </p:txBody>
      </p:sp>
      <p:sp>
        <p:nvSpPr>
          <p:cNvPr id="35" name="Google Shape;35;p42"/>
          <p:cNvSpPr txBox="1"/>
          <p:nvPr>
            <p:ph idx="10" type="dt"/>
          </p:nvPr>
        </p:nvSpPr>
        <p:spPr>
          <a:xfrm>
            <a:off x="5629835" y="6275668"/>
            <a:ext cx="213360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6" name="Google Shape;36;p42"/>
          <p:cNvSpPr txBox="1"/>
          <p:nvPr>
            <p:ph idx="11" type="ftr"/>
          </p:nvPr>
        </p:nvSpPr>
        <p:spPr>
          <a:xfrm>
            <a:off x="264458" y="6275668"/>
            <a:ext cx="4840941"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7" name="Google Shape;37;p42"/>
          <p:cNvSpPr txBox="1"/>
          <p:nvPr>
            <p:ph idx="12" type="sldNum"/>
          </p:nvPr>
        </p:nvSpPr>
        <p:spPr>
          <a:xfrm>
            <a:off x="7897906" y="6275668"/>
            <a:ext cx="990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3600"/>
              <a:buFont typeface="Arial"/>
              <a:buNone/>
              <a:defRPr b="0" i="0" sz="3600" u="none" cap="none" strike="noStrike">
                <a:solidFill>
                  <a:schemeClr val="lt1"/>
                </a:solidFill>
                <a:latin typeface="Source Sans Pro"/>
                <a:ea typeface="Source Sans Pro"/>
                <a:cs typeface="Source Sans Pro"/>
                <a:sym typeface="Source Sans Pro"/>
              </a:defRPr>
            </a:lvl1pPr>
            <a:lvl2pPr indent="0" lvl="1" marL="0" marR="0" algn="r">
              <a:lnSpc>
                <a:spcPct val="100000"/>
              </a:lnSpc>
              <a:spcBef>
                <a:spcPts val="0"/>
              </a:spcBef>
              <a:spcAft>
                <a:spcPts val="0"/>
              </a:spcAft>
              <a:buClr>
                <a:srgbClr val="000000"/>
              </a:buClr>
              <a:buSzPts val="3600"/>
              <a:buFont typeface="Arial"/>
              <a:buNone/>
              <a:defRPr b="0" i="0" sz="3600" u="none" cap="none" strike="noStrike">
                <a:solidFill>
                  <a:schemeClr val="lt1"/>
                </a:solidFill>
                <a:latin typeface="Source Sans Pro"/>
                <a:ea typeface="Source Sans Pro"/>
                <a:cs typeface="Source Sans Pro"/>
                <a:sym typeface="Source Sans Pro"/>
              </a:defRPr>
            </a:lvl2pPr>
            <a:lvl3pPr indent="0" lvl="2" marL="0" marR="0" algn="r">
              <a:lnSpc>
                <a:spcPct val="100000"/>
              </a:lnSpc>
              <a:spcBef>
                <a:spcPts val="0"/>
              </a:spcBef>
              <a:spcAft>
                <a:spcPts val="0"/>
              </a:spcAft>
              <a:buClr>
                <a:srgbClr val="000000"/>
              </a:buClr>
              <a:buSzPts val="3600"/>
              <a:buFont typeface="Arial"/>
              <a:buNone/>
              <a:defRPr b="0" i="0" sz="3600" u="none" cap="none" strike="noStrike">
                <a:solidFill>
                  <a:schemeClr val="lt1"/>
                </a:solidFill>
                <a:latin typeface="Source Sans Pro"/>
                <a:ea typeface="Source Sans Pro"/>
                <a:cs typeface="Source Sans Pro"/>
                <a:sym typeface="Source Sans Pro"/>
              </a:defRPr>
            </a:lvl3pPr>
            <a:lvl4pPr indent="0" lvl="3" marL="0" marR="0" algn="r">
              <a:lnSpc>
                <a:spcPct val="100000"/>
              </a:lnSpc>
              <a:spcBef>
                <a:spcPts val="0"/>
              </a:spcBef>
              <a:spcAft>
                <a:spcPts val="0"/>
              </a:spcAft>
              <a:buClr>
                <a:srgbClr val="000000"/>
              </a:buClr>
              <a:buSzPts val="3600"/>
              <a:buFont typeface="Arial"/>
              <a:buNone/>
              <a:defRPr b="0" i="0" sz="3600" u="none" cap="none" strike="noStrike">
                <a:solidFill>
                  <a:schemeClr val="lt1"/>
                </a:solidFill>
                <a:latin typeface="Source Sans Pro"/>
                <a:ea typeface="Source Sans Pro"/>
                <a:cs typeface="Source Sans Pro"/>
                <a:sym typeface="Source Sans Pro"/>
              </a:defRPr>
            </a:lvl4pPr>
            <a:lvl5pPr indent="0" lvl="4" marL="0" marR="0" algn="r">
              <a:lnSpc>
                <a:spcPct val="100000"/>
              </a:lnSpc>
              <a:spcBef>
                <a:spcPts val="0"/>
              </a:spcBef>
              <a:spcAft>
                <a:spcPts val="0"/>
              </a:spcAft>
              <a:buClr>
                <a:srgbClr val="000000"/>
              </a:buClr>
              <a:buSzPts val="3600"/>
              <a:buFont typeface="Arial"/>
              <a:buNone/>
              <a:defRPr b="0" i="0" sz="3600" u="none" cap="none" strike="noStrike">
                <a:solidFill>
                  <a:schemeClr val="lt1"/>
                </a:solidFill>
                <a:latin typeface="Source Sans Pro"/>
                <a:ea typeface="Source Sans Pro"/>
                <a:cs typeface="Source Sans Pro"/>
                <a:sym typeface="Source Sans Pro"/>
              </a:defRPr>
            </a:lvl5pPr>
            <a:lvl6pPr indent="0" lvl="5" marL="0" marR="0" algn="r">
              <a:lnSpc>
                <a:spcPct val="100000"/>
              </a:lnSpc>
              <a:spcBef>
                <a:spcPts val="0"/>
              </a:spcBef>
              <a:spcAft>
                <a:spcPts val="0"/>
              </a:spcAft>
              <a:buClr>
                <a:srgbClr val="000000"/>
              </a:buClr>
              <a:buSzPts val="3600"/>
              <a:buFont typeface="Arial"/>
              <a:buNone/>
              <a:defRPr b="0" i="0" sz="3600" u="none" cap="none" strike="noStrike">
                <a:solidFill>
                  <a:schemeClr val="lt1"/>
                </a:solidFill>
                <a:latin typeface="Source Sans Pro"/>
                <a:ea typeface="Source Sans Pro"/>
                <a:cs typeface="Source Sans Pro"/>
                <a:sym typeface="Source Sans Pro"/>
              </a:defRPr>
            </a:lvl6pPr>
            <a:lvl7pPr indent="0" lvl="6" marL="0" marR="0" algn="r">
              <a:lnSpc>
                <a:spcPct val="100000"/>
              </a:lnSpc>
              <a:spcBef>
                <a:spcPts val="0"/>
              </a:spcBef>
              <a:spcAft>
                <a:spcPts val="0"/>
              </a:spcAft>
              <a:buClr>
                <a:srgbClr val="000000"/>
              </a:buClr>
              <a:buSzPts val="3600"/>
              <a:buFont typeface="Arial"/>
              <a:buNone/>
              <a:defRPr b="0" i="0" sz="3600" u="none" cap="none" strike="noStrike">
                <a:solidFill>
                  <a:schemeClr val="lt1"/>
                </a:solidFill>
                <a:latin typeface="Source Sans Pro"/>
                <a:ea typeface="Source Sans Pro"/>
                <a:cs typeface="Source Sans Pro"/>
                <a:sym typeface="Source Sans Pro"/>
              </a:defRPr>
            </a:lvl7pPr>
            <a:lvl8pPr indent="0" lvl="7" marL="0" marR="0" algn="r">
              <a:lnSpc>
                <a:spcPct val="100000"/>
              </a:lnSpc>
              <a:spcBef>
                <a:spcPts val="0"/>
              </a:spcBef>
              <a:spcAft>
                <a:spcPts val="0"/>
              </a:spcAft>
              <a:buClr>
                <a:srgbClr val="000000"/>
              </a:buClr>
              <a:buSzPts val="3600"/>
              <a:buFont typeface="Arial"/>
              <a:buNone/>
              <a:defRPr b="0" i="0" sz="3600" u="none" cap="none" strike="noStrike">
                <a:solidFill>
                  <a:schemeClr val="lt1"/>
                </a:solidFill>
                <a:latin typeface="Source Sans Pro"/>
                <a:ea typeface="Source Sans Pro"/>
                <a:cs typeface="Source Sans Pro"/>
                <a:sym typeface="Source Sans Pro"/>
              </a:defRPr>
            </a:lvl8pPr>
            <a:lvl9pPr indent="0" lvl="8" marL="0" marR="0" algn="r">
              <a:lnSpc>
                <a:spcPct val="100000"/>
              </a:lnSpc>
              <a:spcBef>
                <a:spcPts val="0"/>
              </a:spcBef>
              <a:spcAft>
                <a:spcPts val="0"/>
              </a:spcAft>
              <a:buClr>
                <a:srgbClr val="000000"/>
              </a:buClr>
              <a:buSzPts val="3600"/>
              <a:buFont typeface="Arial"/>
              <a:buNone/>
              <a:defRPr b="0" i="0" sz="3600" u="none" cap="none" strike="noStrike">
                <a:solidFill>
                  <a:schemeClr val="lt1"/>
                </a:solidFill>
                <a:latin typeface="Source Sans Pro"/>
                <a:ea typeface="Source Sans Pro"/>
                <a:cs typeface="Source Sans Pro"/>
                <a:sym typeface="Source Sans Pro"/>
              </a:defRPr>
            </a:lvl9pPr>
          </a:lstStyle>
          <a:p>
            <a:pPr indent="0" lvl="0" marL="0" rtl="0" algn="r">
              <a:spcBef>
                <a:spcPts val="0"/>
              </a:spcBef>
              <a:spcAft>
                <a:spcPts val="0"/>
              </a:spcAft>
              <a:buNone/>
            </a:pPr>
            <a:fld id="{00000000-1234-1234-1234-123412341234}" type="slidenum">
              <a:rPr lang="en-US"/>
              <a:t>‹#›</a:t>
            </a:fld>
            <a:endParaRPr/>
          </a:p>
        </p:txBody>
      </p:sp>
      <p:sp>
        <p:nvSpPr>
          <p:cNvPr id="38" name="Google Shape;38;p42"/>
          <p:cNvSpPr/>
          <p:nvPr>
            <p:ph idx="2" type="pic"/>
          </p:nvPr>
        </p:nvSpPr>
        <p:spPr>
          <a:xfrm>
            <a:off x="370980" y="363538"/>
            <a:ext cx="8402040" cy="2836862"/>
          </a:xfrm>
          <a:prstGeom prst="rect">
            <a:avLst/>
          </a:prstGeom>
          <a:noFill/>
          <a:ln cap="flat" cmpd="sng" w="9525">
            <a:solidFill>
              <a:schemeClr val="lt1"/>
            </a:solidFill>
            <a:prstDash val="solid"/>
            <a:round/>
            <a:headEnd len="sm" w="sm" type="none"/>
            <a:tailEnd len="sm" w="sm" type="none"/>
          </a:ln>
          <a:effectLst>
            <a:outerShdw blurRad="63500" sx="100500" rotWithShape="0" algn="ctr" sy="100500">
              <a:srgbClr val="000000">
                <a:alpha val="49019"/>
              </a:srgbClr>
            </a:outerShdw>
          </a:effectLst>
        </p:spPr>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9" name="Shape 39"/>
        <p:cNvGrpSpPr/>
        <p:nvPr/>
      </p:nvGrpSpPr>
      <p:grpSpPr>
        <a:xfrm>
          <a:off x="0" y="0"/>
          <a:ext cx="0" cy="0"/>
          <a:chOff x="0" y="0"/>
          <a:chExt cx="0" cy="0"/>
        </a:xfrm>
      </p:grpSpPr>
      <p:sp>
        <p:nvSpPr>
          <p:cNvPr id="40" name="Google Shape;40;p43"/>
          <p:cNvSpPr txBox="1"/>
          <p:nvPr>
            <p:ph type="title"/>
          </p:nvPr>
        </p:nvSpPr>
        <p:spPr>
          <a:xfrm>
            <a:off x="549275" y="2403144"/>
            <a:ext cx="8056563" cy="1362075"/>
          </a:xfrm>
          <a:prstGeom prst="rect">
            <a:avLst/>
          </a:prstGeom>
          <a:noFill/>
          <a:ln>
            <a:noFill/>
          </a:ln>
        </p:spPr>
        <p:txBody>
          <a:bodyPr anchorCtr="0" anchor="b" bIns="45700" lIns="91425" spcFirstLastPara="1" rIns="91425" wrap="square" tIns="45700">
            <a:noAutofit/>
          </a:bodyPr>
          <a:lstStyle>
            <a:lvl1pPr lvl="0" algn="ctr">
              <a:lnSpc>
                <a:spcPct val="100000"/>
              </a:lnSpc>
              <a:spcBef>
                <a:spcPts val="0"/>
              </a:spcBef>
              <a:spcAft>
                <a:spcPts val="0"/>
              </a:spcAft>
              <a:buClr>
                <a:schemeClr val="accent1"/>
              </a:buClr>
              <a:buSzPts val="4600"/>
              <a:buFont typeface="Source Sans Pro"/>
              <a:buNone/>
              <a:defRPr b="0" sz="46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 name="Google Shape;41;p43"/>
          <p:cNvSpPr txBox="1"/>
          <p:nvPr>
            <p:ph idx="1" type="body"/>
          </p:nvPr>
        </p:nvSpPr>
        <p:spPr>
          <a:xfrm>
            <a:off x="549275" y="3736005"/>
            <a:ext cx="8056563" cy="1500187"/>
          </a:xfrm>
          <a:prstGeom prst="rect">
            <a:avLst/>
          </a:prstGeom>
          <a:noFill/>
          <a:ln>
            <a:noFill/>
          </a:ln>
        </p:spPr>
        <p:txBody>
          <a:bodyPr anchorCtr="0" anchor="t" bIns="45700" lIns="91425" spcFirstLastPara="1" rIns="91425" wrap="square" tIns="45700">
            <a:normAutofit/>
          </a:bodyPr>
          <a:lstStyle>
            <a:lvl1pPr indent="-228600" lvl="0" marL="457200" algn="ctr">
              <a:lnSpc>
                <a:spcPct val="100000"/>
              </a:lnSpc>
              <a:spcBef>
                <a:spcPts val="300"/>
              </a:spcBef>
              <a:spcAft>
                <a:spcPts val="0"/>
              </a:spcAft>
              <a:buSzPts val="1980"/>
              <a:buNone/>
              <a:defRPr sz="1800">
                <a:solidFill>
                  <a:srgbClr val="888888"/>
                </a:solidFill>
              </a:defRPr>
            </a:lvl1pPr>
            <a:lvl2pPr indent="-228600" lvl="1" marL="914400" algn="l">
              <a:lnSpc>
                <a:spcPct val="100000"/>
              </a:lnSpc>
              <a:spcBef>
                <a:spcPts val="600"/>
              </a:spcBef>
              <a:spcAft>
                <a:spcPts val="0"/>
              </a:spcAft>
              <a:buSzPts val="1980"/>
              <a:buNone/>
              <a:defRPr sz="1800">
                <a:solidFill>
                  <a:srgbClr val="888888"/>
                </a:solidFill>
              </a:defRPr>
            </a:lvl2pPr>
            <a:lvl3pPr indent="-228600" lvl="2" marL="1371600" algn="l">
              <a:lnSpc>
                <a:spcPct val="100000"/>
              </a:lnSpc>
              <a:spcBef>
                <a:spcPts val="600"/>
              </a:spcBef>
              <a:spcAft>
                <a:spcPts val="0"/>
              </a:spcAft>
              <a:buSzPts val="1760"/>
              <a:buNone/>
              <a:defRPr sz="1600">
                <a:solidFill>
                  <a:srgbClr val="888888"/>
                </a:solidFill>
              </a:defRPr>
            </a:lvl3pPr>
            <a:lvl4pPr indent="-228600" lvl="3" marL="1828800" algn="l">
              <a:lnSpc>
                <a:spcPct val="100000"/>
              </a:lnSpc>
              <a:spcBef>
                <a:spcPts val="600"/>
              </a:spcBef>
              <a:spcAft>
                <a:spcPts val="0"/>
              </a:spcAft>
              <a:buSzPts val="1540"/>
              <a:buNone/>
              <a:defRPr sz="1400">
                <a:solidFill>
                  <a:srgbClr val="888888"/>
                </a:solidFill>
              </a:defRPr>
            </a:lvl4pPr>
            <a:lvl5pPr indent="-228600" lvl="4" marL="2286000" algn="l">
              <a:lnSpc>
                <a:spcPct val="100000"/>
              </a:lnSpc>
              <a:spcBef>
                <a:spcPts val="600"/>
              </a:spcBef>
              <a:spcAft>
                <a:spcPts val="0"/>
              </a:spcAft>
              <a:buSzPts val="1540"/>
              <a:buNone/>
              <a:defRPr sz="1400">
                <a:solidFill>
                  <a:srgbClr val="888888"/>
                </a:solidFill>
              </a:defRPr>
            </a:lvl5pPr>
            <a:lvl6pPr indent="-228600" lvl="5" marL="2743200" algn="l">
              <a:lnSpc>
                <a:spcPct val="100000"/>
              </a:lnSpc>
              <a:spcBef>
                <a:spcPts val="280"/>
              </a:spcBef>
              <a:spcAft>
                <a:spcPts val="0"/>
              </a:spcAft>
              <a:buSzPts val="1540"/>
              <a:buNone/>
              <a:defRPr sz="1400">
                <a:solidFill>
                  <a:srgbClr val="888888"/>
                </a:solidFill>
              </a:defRPr>
            </a:lvl6pPr>
            <a:lvl7pPr indent="-228600" lvl="6" marL="3200400" algn="l">
              <a:lnSpc>
                <a:spcPct val="100000"/>
              </a:lnSpc>
              <a:spcBef>
                <a:spcPts val="280"/>
              </a:spcBef>
              <a:spcAft>
                <a:spcPts val="0"/>
              </a:spcAft>
              <a:buSzPts val="1540"/>
              <a:buNone/>
              <a:defRPr sz="1400">
                <a:solidFill>
                  <a:srgbClr val="888888"/>
                </a:solidFill>
              </a:defRPr>
            </a:lvl7pPr>
            <a:lvl8pPr indent="-228600" lvl="7" marL="3657600" algn="l">
              <a:lnSpc>
                <a:spcPct val="100000"/>
              </a:lnSpc>
              <a:spcBef>
                <a:spcPts val="280"/>
              </a:spcBef>
              <a:spcAft>
                <a:spcPts val="0"/>
              </a:spcAft>
              <a:buSzPts val="1540"/>
              <a:buNone/>
              <a:defRPr sz="1400">
                <a:solidFill>
                  <a:srgbClr val="888888"/>
                </a:solidFill>
              </a:defRPr>
            </a:lvl8pPr>
            <a:lvl9pPr indent="-228600" lvl="8" marL="4114800" algn="l">
              <a:lnSpc>
                <a:spcPct val="100000"/>
              </a:lnSpc>
              <a:spcBef>
                <a:spcPts val="280"/>
              </a:spcBef>
              <a:spcAft>
                <a:spcPts val="0"/>
              </a:spcAft>
              <a:buSzPts val="1540"/>
              <a:buNone/>
              <a:defRPr sz="1400">
                <a:solidFill>
                  <a:srgbClr val="888888"/>
                </a:solidFill>
              </a:defRPr>
            </a:lvl9pPr>
          </a:lstStyle>
          <a:p/>
        </p:txBody>
      </p:sp>
      <p:sp>
        <p:nvSpPr>
          <p:cNvPr id="42" name="Google Shape;42;p43"/>
          <p:cNvSpPr txBox="1"/>
          <p:nvPr>
            <p:ph idx="10" type="dt"/>
          </p:nvPr>
        </p:nvSpPr>
        <p:spPr>
          <a:xfrm>
            <a:off x="5629835" y="6275668"/>
            <a:ext cx="213360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43"/>
          <p:cNvSpPr txBox="1"/>
          <p:nvPr>
            <p:ph idx="11" type="ftr"/>
          </p:nvPr>
        </p:nvSpPr>
        <p:spPr>
          <a:xfrm>
            <a:off x="264458" y="6275668"/>
            <a:ext cx="4840941"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43"/>
          <p:cNvSpPr txBox="1"/>
          <p:nvPr>
            <p:ph idx="12" type="sldNum"/>
          </p:nvPr>
        </p:nvSpPr>
        <p:spPr>
          <a:xfrm>
            <a:off x="7897906" y="6275668"/>
            <a:ext cx="990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3600"/>
              <a:buFont typeface="Arial"/>
              <a:buNone/>
              <a:defRPr b="0" i="0" sz="3600" u="none" cap="none" strike="noStrike">
                <a:solidFill>
                  <a:schemeClr val="lt1"/>
                </a:solidFill>
                <a:latin typeface="Source Sans Pro"/>
                <a:ea typeface="Source Sans Pro"/>
                <a:cs typeface="Source Sans Pro"/>
                <a:sym typeface="Source Sans Pro"/>
              </a:defRPr>
            </a:lvl1pPr>
            <a:lvl2pPr indent="0" lvl="1" marL="0" marR="0" algn="r">
              <a:lnSpc>
                <a:spcPct val="100000"/>
              </a:lnSpc>
              <a:spcBef>
                <a:spcPts val="0"/>
              </a:spcBef>
              <a:spcAft>
                <a:spcPts val="0"/>
              </a:spcAft>
              <a:buClr>
                <a:srgbClr val="000000"/>
              </a:buClr>
              <a:buSzPts val="3600"/>
              <a:buFont typeface="Arial"/>
              <a:buNone/>
              <a:defRPr b="0" i="0" sz="3600" u="none" cap="none" strike="noStrike">
                <a:solidFill>
                  <a:schemeClr val="lt1"/>
                </a:solidFill>
                <a:latin typeface="Source Sans Pro"/>
                <a:ea typeface="Source Sans Pro"/>
                <a:cs typeface="Source Sans Pro"/>
                <a:sym typeface="Source Sans Pro"/>
              </a:defRPr>
            </a:lvl2pPr>
            <a:lvl3pPr indent="0" lvl="2" marL="0" marR="0" algn="r">
              <a:lnSpc>
                <a:spcPct val="100000"/>
              </a:lnSpc>
              <a:spcBef>
                <a:spcPts val="0"/>
              </a:spcBef>
              <a:spcAft>
                <a:spcPts val="0"/>
              </a:spcAft>
              <a:buClr>
                <a:srgbClr val="000000"/>
              </a:buClr>
              <a:buSzPts val="3600"/>
              <a:buFont typeface="Arial"/>
              <a:buNone/>
              <a:defRPr b="0" i="0" sz="3600" u="none" cap="none" strike="noStrike">
                <a:solidFill>
                  <a:schemeClr val="lt1"/>
                </a:solidFill>
                <a:latin typeface="Source Sans Pro"/>
                <a:ea typeface="Source Sans Pro"/>
                <a:cs typeface="Source Sans Pro"/>
                <a:sym typeface="Source Sans Pro"/>
              </a:defRPr>
            </a:lvl3pPr>
            <a:lvl4pPr indent="0" lvl="3" marL="0" marR="0" algn="r">
              <a:lnSpc>
                <a:spcPct val="100000"/>
              </a:lnSpc>
              <a:spcBef>
                <a:spcPts val="0"/>
              </a:spcBef>
              <a:spcAft>
                <a:spcPts val="0"/>
              </a:spcAft>
              <a:buClr>
                <a:srgbClr val="000000"/>
              </a:buClr>
              <a:buSzPts val="3600"/>
              <a:buFont typeface="Arial"/>
              <a:buNone/>
              <a:defRPr b="0" i="0" sz="3600" u="none" cap="none" strike="noStrike">
                <a:solidFill>
                  <a:schemeClr val="lt1"/>
                </a:solidFill>
                <a:latin typeface="Source Sans Pro"/>
                <a:ea typeface="Source Sans Pro"/>
                <a:cs typeface="Source Sans Pro"/>
                <a:sym typeface="Source Sans Pro"/>
              </a:defRPr>
            </a:lvl4pPr>
            <a:lvl5pPr indent="0" lvl="4" marL="0" marR="0" algn="r">
              <a:lnSpc>
                <a:spcPct val="100000"/>
              </a:lnSpc>
              <a:spcBef>
                <a:spcPts val="0"/>
              </a:spcBef>
              <a:spcAft>
                <a:spcPts val="0"/>
              </a:spcAft>
              <a:buClr>
                <a:srgbClr val="000000"/>
              </a:buClr>
              <a:buSzPts val="3600"/>
              <a:buFont typeface="Arial"/>
              <a:buNone/>
              <a:defRPr b="0" i="0" sz="3600" u="none" cap="none" strike="noStrike">
                <a:solidFill>
                  <a:schemeClr val="lt1"/>
                </a:solidFill>
                <a:latin typeface="Source Sans Pro"/>
                <a:ea typeface="Source Sans Pro"/>
                <a:cs typeface="Source Sans Pro"/>
                <a:sym typeface="Source Sans Pro"/>
              </a:defRPr>
            </a:lvl5pPr>
            <a:lvl6pPr indent="0" lvl="5" marL="0" marR="0" algn="r">
              <a:lnSpc>
                <a:spcPct val="100000"/>
              </a:lnSpc>
              <a:spcBef>
                <a:spcPts val="0"/>
              </a:spcBef>
              <a:spcAft>
                <a:spcPts val="0"/>
              </a:spcAft>
              <a:buClr>
                <a:srgbClr val="000000"/>
              </a:buClr>
              <a:buSzPts val="3600"/>
              <a:buFont typeface="Arial"/>
              <a:buNone/>
              <a:defRPr b="0" i="0" sz="3600" u="none" cap="none" strike="noStrike">
                <a:solidFill>
                  <a:schemeClr val="lt1"/>
                </a:solidFill>
                <a:latin typeface="Source Sans Pro"/>
                <a:ea typeface="Source Sans Pro"/>
                <a:cs typeface="Source Sans Pro"/>
                <a:sym typeface="Source Sans Pro"/>
              </a:defRPr>
            </a:lvl6pPr>
            <a:lvl7pPr indent="0" lvl="6" marL="0" marR="0" algn="r">
              <a:lnSpc>
                <a:spcPct val="100000"/>
              </a:lnSpc>
              <a:spcBef>
                <a:spcPts val="0"/>
              </a:spcBef>
              <a:spcAft>
                <a:spcPts val="0"/>
              </a:spcAft>
              <a:buClr>
                <a:srgbClr val="000000"/>
              </a:buClr>
              <a:buSzPts val="3600"/>
              <a:buFont typeface="Arial"/>
              <a:buNone/>
              <a:defRPr b="0" i="0" sz="3600" u="none" cap="none" strike="noStrike">
                <a:solidFill>
                  <a:schemeClr val="lt1"/>
                </a:solidFill>
                <a:latin typeface="Source Sans Pro"/>
                <a:ea typeface="Source Sans Pro"/>
                <a:cs typeface="Source Sans Pro"/>
                <a:sym typeface="Source Sans Pro"/>
              </a:defRPr>
            </a:lvl7pPr>
            <a:lvl8pPr indent="0" lvl="7" marL="0" marR="0" algn="r">
              <a:lnSpc>
                <a:spcPct val="100000"/>
              </a:lnSpc>
              <a:spcBef>
                <a:spcPts val="0"/>
              </a:spcBef>
              <a:spcAft>
                <a:spcPts val="0"/>
              </a:spcAft>
              <a:buClr>
                <a:srgbClr val="000000"/>
              </a:buClr>
              <a:buSzPts val="3600"/>
              <a:buFont typeface="Arial"/>
              <a:buNone/>
              <a:defRPr b="0" i="0" sz="3600" u="none" cap="none" strike="noStrike">
                <a:solidFill>
                  <a:schemeClr val="lt1"/>
                </a:solidFill>
                <a:latin typeface="Source Sans Pro"/>
                <a:ea typeface="Source Sans Pro"/>
                <a:cs typeface="Source Sans Pro"/>
                <a:sym typeface="Source Sans Pro"/>
              </a:defRPr>
            </a:lvl8pPr>
            <a:lvl9pPr indent="0" lvl="8" marL="0" marR="0" algn="r">
              <a:lnSpc>
                <a:spcPct val="100000"/>
              </a:lnSpc>
              <a:spcBef>
                <a:spcPts val="0"/>
              </a:spcBef>
              <a:spcAft>
                <a:spcPts val="0"/>
              </a:spcAft>
              <a:buClr>
                <a:srgbClr val="000000"/>
              </a:buClr>
              <a:buSzPts val="3600"/>
              <a:buFont typeface="Arial"/>
              <a:buNone/>
              <a:defRPr b="0" i="0" sz="3600" u="none" cap="none" strike="noStrike">
                <a:solidFill>
                  <a:schemeClr val="lt1"/>
                </a:solidFill>
                <a:latin typeface="Source Sans Pro"/>
                <a:ea typeface="Source Sans Pro"/>
                <a:cs typeface="Source Sans Pro"/>
                <a:sym typeface="Source Sans Pro"/>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45" name="Shape 45"/>
        <p:cNvGrpSpPr/>
        <p:nvPr/>
      </p:nvGrpSpPr>
      <p:grpSpPr>
        <a:xfrm>
          <a:off x="0" y="0"/>
          <a:ext cx="0" cy="0"/>
          <a:chOff x="0" y="0"/>
          <a:chExt cx="0" cy="0"/>
        </a:xfrm>
      </p:grpSpPr>
      <p:sp>
        <p:nvSpPr>
          <p:cNvPr id="46" name="Google Shape;46;p44"/>
          <p:cNvSpPr txBox="1"/>
          <p:nvPr>
            <p:ph type="title"/>
          </p:nvPr>
        </p:nvSpPr>
        <p:spPr>
          <a:xfrm>
            <a:off x="549275" y="107576"/>
            <a:ext cx="8042276" cy="1336956"/>
          </a:xfrm>
          <a:prstGeom prst="rect">
            <a:avLst/>
          </a:prstGeom>
          <a:noFill/>
          <a:ln>
            <a:noFill/>
          </a:ln>
        </p:spPr>
        <p:txBody>
          <a:bodyPr anchorCtr="0" anchor="b" bIns="45700" lIns="91425" spcFirstLastPara="1" rIns="91425" wrap="square" tIns="45700">
            <a:noAutofit/>
          </a:bodyPr>
          <a:lstStyle>
            <a:lvl1pPr lvl="0" algn="ctr">
              <a:lnSpc>
                <a:spcPct val="100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44"/>
          <p:cNvSpPr txBox="1"/>
          <p:nvPr>
            <p:ph idx="1" type="body"/>
          </p:nvPr>
        </p:nvSpPr>
        <p:spPr>
          <a:xfrm>
            <a:off x="549275" y="1600201"/>
            <a:ext cx="3840480" cy="4343400"/>
          </a:xfrm>
          <a:prstGeom prst="rect">
            <a:avLst/>
          </a:prstGeom>
          <a:noFill/>
          <a:ln>
            <a:noFill/>
          </a:ln>
        </p:spPr>
        <p:txBody>
          <a:bodyPr anchorCtr="0" anchor="t" bIns="45700" lIns="91425" spcFirstLastPara="1" rIns="91425" wrap="square" tIns="45700">
            <a:normAutofit/>
          </a:bodyPr>
          <a:lstStyle>
            <a:lvl1pPr indent="-368300" lvl="0" marL="457200" algn="l">
              <a:lnSpc>
                <a:spcPct val="100000"/>
              </a:lnSpc>
              <a:spcBef>
                <a:spcPts val="1600"/>
              </a:spcBef>
              <a:spcAft>
                <a:spcPts val="0"/>
              </a:spcAft>
              <a:buSzPts val="2200"/>
              <a:buChar char="⚫"/>
              <a:defRPr sz="2000"/>
            </a:lvl1pPr>
            <a:lvl2pPr indent="-354330" lvl="1" marL="914400" algn="l">
              <a:lnSpc>
                <a:spcPct val="100000"/>
              </a:lnSpc>
              <a:spcBef>
                <a:spcPts val="600"/>
              </a:spcBef>
              <a:spcAft>
                <a:spcPts val="0"/>
              </a:spcAft>
              <a:buSzPts val="1980"/>
              <a:buChar char="⚫"/>
              <a:defRPr sz="1800"/>
            </a:lvl2pPr>
            <a:lvl3pPr indent="-354330" lvl="2" marL="1371600" algn="l">
              <a:lnSpc>
                <a:spcPct val="100000"/>
              </a:lnSpc>
              <a:spcBef>
                <a:spcPts val="600"/>
              </a:spcBef>
              <a:spcAft>
                <a:spcPts val="0"/>
              </a:spcAft>
              <a:buSzPts val="1980"/>
              <a:buChar char="⚫"/>
              <a:defRPr sz="1800"/>
            </a:lvl3pPr>
            <a:lvl4pPr indent="-354330" lvl="3" marL="1828800" algn="l">
              <a:lnSpc>
                <a:spcPct val="100000"/>
              </a:lnSpc>
              <a:spcBef>
                <a:spcPts val="600"/>
              </a:spcBef>
              <a:spcAft>
                <a:spcPts val="0"/>
              </a:spcAft>
              <a:buSzPts val="1980"/>
              <a:buChar char="⚫"/>
              <a:defRPr sz="1800"/>
            </a:lvl4pPr>
            <a:lvl5pPr indent="-354329" lvl="4" marL="2286000" algn="l">
              <a:lnSpc>
                <a:spcPct val="100000"/>
              </a:lnSpc>
              <a:spcBef>
                <a:spcPts val="600"/>
              </a:spcBef>
              <a:spcAft>
                <a:spcPts val="0"/>
              </a:spcAft>
              <a:buSzPts val="1980"/>
              <a:buChar char="⚫"/>
              <a:defRPr sz="1800"/>
            </a:lvl5pPr>
            <a:lvl6pPr indent="-354329" lvl="5" marL="2743200" algn="l">
              <a:lnSpc>
                <a:spcPct val="100000"/>
              </a:lnSpc>
              <a:spcBef>
                <a:spcPts val="360"/>
              </a:spcBef>
              <a:spcAft>
                <a:spcPts val="0"/>
              </a:spcAft>
              <a:buSzPts val="1980"/>
              <a:buChar char="⚫"/>
              <a:defRPr sz="1800"/>
            </a:lvl6pPr>
            <a:lvl7pPr indent="-354329" lvl="6" marL="3200400" algn="l">
              <a:lnSpc>
                <a:spcPct val="100000"/>
              </a:lnSpc>
              <a:spcBef>
                <a:spcPts val="360"/>
              </a:spcBef>
              <a:spcAft>
                <a:spcPts val="0"/>
              </a:spcAft>
              <a:buSzPts val="1980"/>
              <a:buChar char="⚫"/>
              <a:defRPr sz="1800"/>
            </a:lvl7pPr>
            <a:lvl8pPr indent="-354329" lvl="7" marL="3657600" algn="l">
              <a:lnSpc>
                <a:spcPct val="100000"/>
              </a:lnSpc>
              <a:spcBef>
                <a:spcPts val="360"/>
              </a:spcBef>
              <a:spcAft>
                <a:spcPts val="0"/>
              </a:spcAft>
              <a:buSzPts val="1980"/>
              <a:buChar char="⚫"/>
              <a:defRPr sz="1800"/>
            </a:lvl8pPr>
            <a:lvl9pPr indent="-354329" lvl="8" marL="4114800" algn="l">
              <a:lnSpc>
                <a:spcPct val="100000"/>
              </a:lnSpc>
              <a:spcBef>
                <a:spcPts val="360"/>
              </a:spcBef>
              <a:spcAft>
                <a:spcPts val="0"/>
              </a:spcAft>
              <a:buSzPts val="1980"/>
              <a:buChar char="⚫"/>
              <a:defRPr sz="1800"/>
            </a:lvl9pPr>
          </a:lstStyle>
          <a:p/>
        </p:txBody>
      </p:sp>
      <p:sp>
        <p:nvSpPr>
          <p:cNvPr id="48" name="Google Shape;48;p44"/>
          <p:cNvSpPr txBox="1"/>
          <p:nvPr>
            <p:ph idx="2" type="body"/>
          </p:nvPr>
        </p:nvSpPr>
        <p:spPr>
          <a:xfrm>
            <a:off x="4751071" y="1600201"/>
            <a:ext cx="3840480" cy="4343400"/>
          </a:xfrm>
          <a:prstGeom prst="rect">
            <a:avLst/>
          </a:prstGeom>
          <a:noFill/>
          <a:ln>
            <a:noFill/>
          </a:ln>
        </p:spPr>
        <p:txBody>
          <a:bodyPr anchorCtr="0" anchor="t" bIns="45700" lIns="91425" spcFirstLastPara="1" rIns="91425" wrap="square" tIns="45700">
            <a:normAutofit/>
          </a:bodyPr>
          <a:lstStyle>
            <a:lvl1pPr indent="-368300" lvl="0" marL="457200" algn="l">
              <a:lnSpc>
                <a:spcPct val="100000"/>
              </a:lnSpc>
              <a:spcBef>
                <a:spcPts val="1600"/>
              </a:spcBef>
              <a:spcAft>
                <a:spcPts val="0"/>
              </a:spcAft>
              <a:buSzPts val="2200"/>
              <a:buChar char="⚫"/>
              <a:defRPr sz="2000"/>
            </a:lvl1pPr>
            <a:lvl2pPr indent="-354330" lvl="1" marL="914400" algn="l">
              <a:lnSpc>
                <a:spcPct val="100000"/>
              </a:lnSpc>
              <a:spcBef>
                <a:spcPts val="600"/>
              </a:spcBef>
              <a:spcAft>
                <a:spcPts val="0"/>
              </a:spcAft>
              <a:buSzPts val="1980"/>
              <a:buChar char="⚫"/>
              <a:defRPr sz="1800"/>
            </a:lvl2pPr>
            <a:lvl3pPr indent="-354330" lvl="2" marL="1371600" algn="l">
              <a:lnSpc>
                <a:spcPct val="100000"/>
              </a:lnSpc>
              <a:spcBef>
                <a:spcPts val="600"/>
              </a:spcBef>
              <a:spcAft>
                <a:spcPts val="0"/>
              </a:spcAft>
              <a:buSzPts val="1980"/>
              <a:buChar char="⚫"/>
              <a:defRPr sz="1800"/>
            </a:lvl3pPr>
            <a:lvl4pPr indent="-354330" lvl="3" marL="1828800" algn="l">
              <a:lnSpc>
                <a:spcPct val="100000"/>
              </a:lnSpc>
              <a:spcBef>
                <a:spcPts val="600"/>
              </a:spcBef>
              <a:spcAft>
                <a:spcPts val="0"/>
              </a:spcAft>
              <a:buSzPts val="1980"/>
              <a:buChar char="⚫"/>
              <a:defRPr sz="1800"/>
            </a:lvl4pPr>
            <a:lvl5pPr indent="-354329" lvl="4" marL="2286000" algn="l">
              <a:lnSpc>
                <a:spcPct val="100000"/>
              </a:lnSpc>
              <a:spcBef>
                <a:spcPts val="600"/>
              </a:spcBef>
              <a:spcAft>
                <a:spcPts val="0"/>
              </a:spcAft>
              <a:buSzPts val="1980"/>
              <a:buChar char="⚫"/>
              <a:defRPr sz="1800"/>
            </a:lvl5pPr>
            <a:lvl6pPr indent="-354329" lvl="5" marL="2743200" algn="l">
              <a:lnSpc>
                <a:spcPct val="100000"/>
              </a:lnSpc>
              <a:spcBef>
                <a:spcPts val="360"/>
              </a:spcBef>
              <a:spcAft>
                <a:spcPts val="0"/>
              </a:spcAft>
              <a:buSzPts val="1980"/>
              <a:buChar char="⚫"/>
              <a:defRPr sz="1800"/>
            </a:lvl6pPr>
            <a:lvl7pPr indent="-354329" lvl="6" marL="3200400" algn="l">
              <a:lnSpc>
                <a:spcPct val="100000"/>
              </a:lnSpc>
              <a:spcBef>
                <a:spcPts val="360"/>
              </a:spcBef>
              <a:spcAft>
                <a:spcPts val="0"/>
              </a:spcAft>
              <a:buSzPts val="1980"/>
              <a:buChar char="⚫"/>
              <a:defRPr sz="1800"/>
            </a:lvl7pPr>
            <a:lvl8pPr indent="-354329" lvl="7" marL="3657600" algn="l">
              <a:lnSpc>
                <a:spcPct val="100000"/>
              </a:lnSpc>
              <a:spcBef>
                <a:spcPts val="360"/>
              </a:spcBef>
              <a:spcAft>
                <a:spcPts val="0"/>
              </a:spcAft>
              <a:buSzPts val="1980"/>
              <a:buChar char="⚫"/>
              <a:defRPr sz="1800"/>
            </a:lvl8pPr>
            <a:lvl9pPr indent="-354329" lvl="8" marL="4114800" algn="l">
              <a:lnSpc>
                <a:spcPct val="100000"/>
              </a:lnSpc>
              <a:spcBef>
                <a:spcPts val="360"/>
              </a:spcBef>
              <a:spcAft>
                <a:spcPts val="0"/>
              </a:spcAft>
              <a:buSzPts val="1980"/>
              <a:buChar char="⚫"/>
              <a:defRPr sz="1800"/>
            </a:lvl9pPr>
          </a:lstStyle>
          <a:p/>
        </p:txBody>
      </p:sp>
      <p:sp>
        <p:nvSpPr>
          <p:cNvPr id="49" name="Google Shape;49;p44"/>
          <p:cNvSpPr txBox="1"/>
          <p:nvPr>
            <p:ph idx="10" type="dt"/>
          </p:nvPr>
        </p:nvSpPr>
        <p:spPr>
          <a:xfrm>
            <a:off x="5629835" y="6275668"/>
            <a:ext cx="213360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0" name="Google Shape;50;p44"/>
          <p:cNvSpPr txBox="1"/>
          <p:nvPr>
            <p:ph idx="11" type="ftr"/>
          </p:nvPr>
        </p:nvSpPr>
        <p:spPr>
          <a:xfrm>
            <a:off x="264458" y="6275668"/>
            <a:ext cx="4840941"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44"/>
          <p:cNvSpPr txBox="1"/>
          <p:nvPr>
            <p:ph idx="12" type="sldNum"/>
          </p:nvPr>
        </p:nvSpPr>
        <p:spPr>
          <a:xfrm>
            <a:off x="7897906" y="6275668"/>
            <a:ext cx="990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3600"/>
              <a:buFont typeface="Arial"/>
              <a:buNone/>
              <a:defRPr b="0" i="0" sz="3600" u="none" cap="none" strike="noStrike">
                <a:solidFill>
                  <a:schemeClr val="lt1"/>
                </a:solidFill>
                <a:latin typeface="Source Sans Pro"/>
                <a:ea typeface="Source Sans Pro"/>
                <a:cs typeface="Source Sans Pro"/>
                <a:sym typeface="Source Sans Pro"/>
              </a:defRPr>
            </a:lvl1pPr>
            <a:lvl2pPr indent="0" lvl="1" marL="0" marR="0" algn="r">
              <a:lnSpc>
                <a:spcPct val="100000"/>
              </a:lnSpc>
              <a:spcBef>
                <a:spcPts val="0"/>
              </a:spcBef>
              <a:spcAft>
                <a:spcPts val="0"/>
              </a:spcAft>
              <a:buClr>
                <a:srgbClr val="000000"/>
              </a:buClr>
              <a:buSzPts val="3600"/>
              <a:buFont typeface="Arial"/>
              <a:buNone/>
              <a:defRPr b="0" i="0" sz="3600" u="none" cap="none" strike="noStrike">
                <a:solidFill>
                  <a:schemeClr val="lt1"/>
                </a:solidFill>
                <a:latin typeface="Source Sans Pro"/>
                <a:ea typeface="Source Sans Pro"/>
                <a:cs typeface="Source Sans Pro"/>
                <a:sym typeface="Source Sans Pro"/>
              </a:defRPr>
            </a:lvl2pPr>
            <a:lvl3pPr indent="0" lvl="2" marL="0" marR="0" algn="r">
              <a:lnSpc>
                <a:spcPct val="100000"/>
              </a:lnSpc>
              <a:spcBef>
                <a:spcPts val="0"/>
              </a:spcBef>
              <a:spcAft>
                <a:spcPts val="0"/>
              </a:spcAft>
              <a:buClr>
                <a:srgbClr val="000000"/>
              </a:buClr>
              <a:buSzPts val="3600"/>
              <a:buFont typeface="Arial"/>
              <a:buNone/>
              <a:defRPr b="0" i="0" sz="3600" u="none" cap="none" strike="noStrike">
                <a:solidFill>
                  <a:schemeClr val="lt1"/>
                </a:solidFill>
                <a:latin typeface="Source Sans Pro"/>
                <a:ea typeface="Source Sans Pro"/>
                <a:cs typeface="Source Sans Pro"/>
                <a:sym typeface="Source Sans Pro"/>
              </a:defRPr>
            </a:lvl3pPr>
            <a:lvl4pPr indent="0" lvl="3" marL="0" marR="0" algn="r">
              <a:lnSpc>
                <a:spcPct val="100000"/>
              </a:lnSpc>
              <a:spcBef>
                <a:spcPts val="0"/>
              </a:spcBef>
              <a:spcAft>
                <a:spcPts val="0"/>
              </a:spcAft>
              <a:buClr>
                <a:srgbClr val="000000"/>
              </a:buClr>
              <a:buSzPts val="3600"/>
              <a:buFont typeface="Arial"/>
              <a:buNone/>
              <a:defRPr b="0" i="0" sz="3600" u="none" cap="none" strike="noStrike">
                <a:solidFill>
                  <a:schemeClr val="lt1"/>
                </a:solidFill>
                <a:latin typeface="Source Sans Pro"/>
                <a:ea typeface="Source Sans Pro"/>
                <a:cs typeface="Source Sans Pro"/>
                <a:sym typeface="Source Sans Pro"/>
              </a:defRPr>
            </a:lvl4pPr>
            <a:lvl5pPr indent="0" lvl="4" marL="0" marR="0" algn="r">
              <a:lnSpc>
                <a:spcPct val="100000"/>
              </a:lnSpc>
              <a:spcBef>
                <a:spcPts val="0"/>
              </a:spcBef>
              <a:spcAft>
                <a:spcPts val="0"/>
              </a:spcAft>
              <a:buClr>
                <a:srgbClr val="000000"/>
              </a:buClr>
              <a:buSzPts val="3600"/>
              <a:buFont typeface="Arial"/>
              <a:buNone/>
              <a:defRPr b="0" i="0" sz="3600" u="none" cap="none" strike="noStrike">
                <a:solidFill>
                  <a:schemeClr val="lt1"/>
                </a:solidFill>
                <a:latin typeface="Source Sans Pro"/>
                <a:ea typeface="Source Sans Pro"/>
                <a:cs typeface="Source Sans Pro"/>
                <a:sym typeface="Source Sans Pro"/>
              </a:defRPr>
            </a:lvl5pPr>
            <a:lvl6pPr indent="0" lvl="5" marL="0" marR="0" algn="r">
              <a:lnSpc>
                <a:spcPct val="100000"/>
              </a:lnSpc>
              <a:spcBef>
                <a:spcPts val="0"/>
              </a:spcBef>
              <a:spcAft>
                <a:spcPts val="0"/>
              </a:spcAft>
              <a:buClr>
                <a:srgbClr val="000000"/>
              </a:buClr>
              <a:buSzPts val="3600"/>
              <a:buFont typeface="Arial"/>
              <a:buNone/>
              <a:defRPr b="0" i="0" sz="3600" u="none" cap="none" strike="noStrike">
                <a:solidFill>
                  <a:schemeClr val="lt1"/>
                </a:solidFill>
                <a:latin typeface="Source Sans Pro"/>
                <a:ea typeface="Source Sans Pro"/>
                <a:cs typeface="Source Sans Pro"/>
                <a:sym typeface="Source Sans Pro"/>
              </a:defRPr>
            </a:lvl6pPr>
            <a:lvl7pPr indent="0" lvl="6" marL="0" marR="0" algn="r">
              <a:lnSpc>
                <a:spcPct val="100000"/>
              </a:lnSpc>
              <a:spcBef>
                <a:spcPts val="0"/>
              </a:spcBef>
              <a:spcAft>
                <a:spcPts val="0"/>
              </a:spcAft>
              <a:buClr>
                <a:srgbClr val="000000"/>
              </a:buClr>
              <a:buSzPts val="3600"/>
              <a:buFont typeface="Arial"/>
              <a:buNone/>
              <a:defRPr b="0" i="0" sz="3600" u="none" cap="none" strike="noStrike">
                <a:solidFill>
                  <a:schemeClr val="lt1"/>
                </a:solidFill>
                <a:latin typeface="Source Sans Pro"/>
                <a:ea typeface="Source Sans Pro"/>
                <a:cs typeface="Source Sans Pro"/>
                <a:sym typeface="Source Sans Pro"/>
              </a:defRPr>
            </a:lvl7pPr>
            <a:lvl8pPr indent="0" lvl="7" marL="0" marR="0" algn="r">
              <a:lnSpc>
                <a:spcPct val="100000"/>
              </a:lnSpc>
              <a:spcBef>
                <a:spcPts val="0"/>
              </a:spcBef>
              <a:spcAft>
                <a:spcPts val="0"/>
              </a:spcAft>
              <a:buClr>
                <a:srgbClr val="000000"/>
              </a:buClr>
              <a:buSzPts val="3600"/>
              <a:buFont typeface="Arial"/>
              <a:buNone/>
              <a:defRPr b="0" i="0" sz="3600" u="none" cap="none" strike="noStrike">
                <a:solidFill>
                  <a:schemeClr val="lt1"/>
                </a:solidFill>
                <a:latin typeface="Source Sans Pro"/>
                <a:ea typeface="Source Sans Pro"/>
                <a:cs typeface="Source Sans Pro"/>
                <a:sym typeface="Source Sans Pro"/>
              </a:defRPr>
            </a:lvl8pPr>
            <a:lvl9pPr indent="0" lvl="8" marL="0" marR="0" algn="r">
              <a:lnSpc>
                <a:spcPct val="100000"/>
              </a:lnSpc>
              <a:spcBef>
                <a:spcPts val="0"/>
              </a:spcBef>
              <a:spcAft>
                <a:spcPts val="0"/>
              </a:spcAft>
              <a:buClr>
                <a:srgbClr val="000000"/>
              </a:buClr>
              <a:buSzPts val="3600"/>
              <a:buFont typeface="Arial"/>
              <a:buNone/>
              <a:defRPr b="0" i="0" sz="3600" u="none" cap="none" strike="noStrike">
                <a:solidFill>
                  <a:schemeClr val="lt1"/>
                </a:solidFill>
                <a:latin typeface="Source Sans Pro"/>
                <a:ea typeface="Source Sans Pro"/>
                <a:cs typeface="Source Sans Pro"/>
                <a:sym typeface="Source Sans Pro"/>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52" name="Shape 52"/>
        <p:cNvGrpSpPr/>
        <p:nvPr/>
      </p:nvGrpSpPr>
      <p:grpSpPr>
        <a:xfrm>
          <a:off x="0" y="0"/>
          <a:ext cx="0" cy="0"/>
          <a:chOff x="0" y="0"/>
          <a:chExt cx="0" cy="0"/>
        </a:xfrm>
      </p:grpSpPr>
      <p:sp>
        <p:nvSpPr>
          <p:cNvPr id="53" name="Google Shape;53;p45"/>
          <p:cNvSpPr txBox="1"/>
          <p:nvPr>
            <p:ph type="title"/>
          </p:nvPr>
        </p:nvSpPr>
        <p:spPr>
          <a:xfrm>
            <a:off x="549274" y="107576"/>
            <a:ext cx="8042276" cy="1336956"/>
          </a:xfrm>
          <a:prstGeom prst="rect">
            <a:avLst/>
          </a:prstGeom>
          <a:noFill/>
          <a:ln>
            <a:noFill/>
          </a:ln>
        </p:spPr>
        <p:txBody>
          <a:bodyPr anchorCtr="0" anchor="b" bIns="45700" lIns="91425" spcFirstLastPara="1" rIns="91425" wrap="square" tIns="45700">
            <a:noAutofit/>
          </a:bodyPr>
          <a:lstStyle>
            <a:lvl1pPr lvl="0" algn="ctr">
              <a:lnSpc>
                <a:spcPct val="100000"/>
              </a:lnSpc>
              <a:spcBef>
                <a:spcPts val="0"/>
              </a:spcBef>
              <a:spcAft>
                <a:spcPts val="0"/>
              </a:spcAft>
              <a:buClr>
                <a:schemeClr val="accent1"/>
              </a:buClr>
              <a:buSzPts val="4600"/>
              <a:buFont typeface="Source Sans Pro"/>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4" name="Google Shape;54;p45"/>
          <p:cNvSpPr txBox="1"/>
          <p:nvPr>
            <p:ph idx="1" type="body"/>
          </p:nvPr>
        </p:nvSpPr>
        <p:spPr>
          <a:xfrm>
            <a:off x="549274" y="1453224"/>
            <a:ext cx="3840480" cy="750887"/>
          </a:xfrm>
          <a:prstGeom prst="rect">
            <a:avLst/>
          </a:prstGeom>
          <a:noFill/>
          <a:ln>
            <a:noFill/>
          </a:ln>
        </p:spPr>
        <p:txBody>
          <a:bodyPr anchorCtr="0" anchor="b" bIns="45700" lIns="91425" spcFirstLastPara="1" rIns="91425" wrap="square" tIns="45700">
            <a:noAutofit/>
          </a:bodyPr>
          <a:lstStyle>
            <a:lvl1pPr indent="-228600" lvl="0" marL="457200" algn="ctr">
              <a:lnSpc>
                <a:spcPct val="100000"/>
              </a:lnSpc>
              <a:spcBef>
                <a:spcPts val="0"/>
              </a:spcBef>
              <a:spcAft>
                <a:spcPts val="0"/>
              </a:spcAft>
              <a:buSzPts val="2640"/>
              <a:buNone/>
              <a:defRPr b="0" sz="2400">
                <a:solidFill>
                  <a:srgbClr val="4CBBF8"/>
                </a:solidFill>
              </a:defRPr>
            </a:lvl1pPr>
            <a:lvl2pPr indent="-228600" lvl="1" marL="914400" algn="l">
              <a:lnSpc>
                <a:spcPct val="100000"/>
              </a:lnSpc>
              <a:spcBef>
                <a:spcPts val="600"/>
              </a:spcBef>
              <a:spcAft>
                <a:spcPts val="0"/>
              </a:spcAft>
              <a:buSzPts val="2200"/>
              <a:buNone/>
              <a:defRPr b="1" sz="2000"/>
            </a:lvl2pPr>
            <a:lvl3pPr indent="-228600" lvl="2" marL="1371600" algn="l">
              <a:lnSpc>
                <a:spcPct val="100000"/>
              </a:lnSpc>
              <a:spcBef>
                <a:spcPts val="600"/>
              </a:spcBef>
              <a:spcAft>
                <a:spcPts val="0"/>
              </a:spcAft>
              <a:buSzPts val="1980"/>
              <a:buNone/>
              <a:defRPr b="1" sz="1800"/>
            </a:lvl3pPr>
            <a:lvl4pPr indent="-228600" lvl="3" marL="1828800" algn="l">
              <a:lnSpc>
                <a:spcPct val="100000"/>
              </a:lnSpc>
              <a:spcBef>
                <a:spcPts val="600"/>
              </a:spcBef>
              <a:spcAft>
                <a:spcPts val="0"/>
              </a:spcAft>
              <a:buSzPts val="1760"/>
              <a:buNone/>
              <a:defRPr b="1" sz="1600"/>
            </a:lvl4pPr>
            <a:lvl5pPr indent="-228600" lvl="4" marL="2286000" algn="l">
              <a:lnSpc>
                <a:spcPct val="100000"/>
              </a:lnSpc>
              <a:spcBef>
                <a:spcPts val="600"/>
              </a:spcBef>
              <a:spcAft>
                <a:spcPts val="0"/>
              </a:spcAft>
              <a:buSzPts val="1760"/>
              <a:buNone/>
              <a:defRPr b="1" sz="1600"/>
            </a:lvl5pPr>
            <a:lvl6pPr indent="-228600" lvl="5" marL="2743200" algn="l">
              <a:lnSpc>
                <a:spcPct val="100000"/>
              </a:lnSpc>
              <a:spcBef>
                <a:spcPts val="320"/>
              </a:spcBef>
              <a:spcAft>
                <a:spcPts val="0"/>
              </a:spcAft>
              <a:buSzPts val="1760"/>
              <a:buNone/>
              <a:defRPr b="1" sz="1600"/>
            </a:lvl6pPr>
            <a:lvl7pPr indent="-228600" lvl="6" marL="3200400" algn="l">
              <a:lnSpc>
                <a:spcPct val="100000"/>
              </a:lnSpc>
              <a:spcBef>
                <a:spcPts val="320"/>
              </a:spcBef>
              <a:spcAft>
                <a:spcPts val="0"/>
              </a:spcAft>
              <a:buSzPts val="1760"/>
              <a:buNone/>
              <a:defRPr b="1" sz="1600"/>
            </a:lvl7pPr>
            <a:lvl8pPr indent="-228600" lvl="7" marL="3657600" algn="l">
              <a:lnSpc>
                <a:spcPct val="100000"/>
              </a:lnSpc>
              <a:spcBef>
                <a:spcPts val="320"/>
              </a:spcBef>
              <a:spcAft>
                <a:spcPts val="0"/>
              </a:spcAft>
              <a:buSzPts val="1760"/>
              <a:buNone/>
              <a:defRPr b="1" sz="1600"/>
            </a:lvl8pPr>
            <a:lvl9pPr indent="-228600" lvl="8" marL="4114800" algn="l">
              <a:lnSpc>
                <a:spcPct val="100000"/>
              </a:lnSpc>
              <a:spcBef>
                <a:spcPts val="320"/>
              </a:spcBef>
              <a:spcAft>
                <a:spcPts val="0"/>
              </a:spcAft>
              <a:buSzPts val="1760"/>
              <a:buNone/>
              <a:defRPr b="1" sz="1600"/>
            </a:lvl9pPr>
          </a:lstStyle>
          <a:p/>
        </p:txBody>
      </p:sp>
      <p:sp>
        <p:nvSpPr>
          <p:cNvPr id="55" name="Google Shape;55;p45"/>
          <p:cNvSpPr txBox="1"/>
          <p:nvPr>
            <p:ph idx="2" type="body"/>
          </p:nvPr>
        </p:nvSpPr>
        <p:spPr>
          <a:xfrm>
            <a:off x="549274" y="2347415"/>
            <a:ext cx="3840480" cy="3596185"/>
          </a:xfrm>
          <a:prstGeom prst="rect">
            <a:avLst/>
          </a:prstGeom>
          <a:noFill/>
          <a:ln>
            <a:noFill/>
          </a:ln>
        </p:spPr>
        <p:txBody>
          <a:bodyPr anchorCtr="0" anchor="t" bIns="45700" lIns="91425" spcFirstLastPara="1" rIns="91425" wrap="square" tIns="45700">
            <a:normAutofit/>
          </a:bodyPr>
          <a:lstStyle>
            <a:lvl1pPr indent="-368300" lvl="0" marL="457200" algn="l">
              <a:lnSpc>
                <a:spcPct val="100000"/>
              </a:lnSpc>
              <a:spcBef>
                <a:spcPts val="1600"/>
              </a:spcBef>
              <a:spcAft>
                <a:spcPts val="0"/>
              </a:spcAft>
              <a:buSzPts val="2200"/>
              <a:buChar char="⚫"/>
              <a:defRPr sz="2000"/>
            </a:lvl1pPr>
            <a:lvl2pPr indent="-354330" lvl="1" marL="914400" algn="l">
              <a:lnSpc>
                <a:spcPct val="100000"/>
              </a:lnSpc>
              <a:spcBef>
                <a:spcPts val="600"/>
              </a:spcBef>
              <a:spcAft>
                <a:spcPts val="0"/>
              </a:spcAft>
              <a:buSzPts val="1980"/>
              <a:buChar char="⚫"/>
              <a:defRPr sz="1800"/>
            </a:lvl2pPr>
            <a:lvl3pPr indent="-354330" lvl="2" marL="1371600" algn="l">
              <a:lnSpc>
                <a:spcPct val="100000"/>
              </a:lnSpc>
              <a:spcBef>
                <a:spcPts val="600"/>
              </a:spcBef>
              <a:spcAft>
                <a:spcPts val="0"/>
              </a:spcAft>
              <a:buSzPts val="1980"/>
              <a:buChar char="⚫"/>
              <a:defRPr sz="1800"/>
            </a:lvl3pPr>
            <a:lvl4pPr indent="-354330" lvl="3" marL="1828800" algn="l">
              <a:lnSpc>
                <a:spcPct val="100000"/>
              </a:lnSpc>
              <a:spcBef>
                <a:spcPts val="600"/>
              </a:spcBef>
              <a:spcAft>
                <a:spcPts val="0"/>
              </a:spcAft>
              <a:buSzPts val="1980"/>
              <a:buChar char="⚫"/>
              <a:defRPr sz="1800"/>
            </a:lvl4pPr>
            <a:lvl5pPr indent="-354329" lvl="4" marL="2286000" algn="l">
              <a:lnSpc>
                <a:spcPct val="100000"/>
              </a:lnSpc>
              <a:spcBef>
                <a:spcPts val="600"/>
              </a:spcBef>
              <a:spcAft>
                <a:spcPts val="0"/>
              </a:spcAft>
              <a:buSzPts val="1980"/>
              <a:buChar char="⚫"/>
              <a:defRPr sz="1800"/>
            </a:lvl5pPr>
            <a:lvl6pPr indent="-340360" lvl="5" marL="2743200" algn="l">
              <a:lnSpc>
                <a:spcPct val="100000"/>
              </a:lnSpc>
              <a:spcBef>
                <a:spcPts val="320"/>
              </a:spcBef>
              <a:spcAft>
                <a:spcPts val="0"/>
              </a:spcAft>
              <a:buSzPts val="1760"/>
              <a:buChar char="⚫"/>
              <a:defRPr sz="1600"/>
            </a:lvl6pPr>
            <a:lvl7pPr indent="-340360" lvl="6" marL="3200400" algn="l">
              <a:lnSpc>
                <a:spcPct val="100000"/>
              </a:lnSpc>
              <a:spcBef>
                <a:spcPts val="320"/>
              </a:spcBef>
              <a:spcAft>
                <a:spcPts val="0"/>
              </a:spcAft>
              <a:buSzPts val="1760"/>
              <a:buChar char="⚫"/>
              <a:defRPr sz="1600"/>
            </a:lvl7pPr>
            <a:lvl8pPr indent="-340359" lvl="7" marL="3657600" algn="l">
              <a:lnSpc>
                <a:spcPct val="100000"/>
              </a:lnSpc>
              <a:spcBef>
                <a:spcPts val="320"/>
              </a:spcBef>
              <a:spcAft>
                <a:spcPts val="0"/>
              </a:spcAft>
              <a:buSzPts val="1760"/>
              <a:buChar char="⚫"/>
              <a:defRPr sz="1600"/>
            </a:lvl8pPr>
            <a:lvl9pPr indent="-340359" lvl="8" marL="4114800" algn="l">
              <a:lnSpc>
                <a:spcPct val="100000"/>
              </a:lnSpc>
              <a:spcBef>
                <a:spcPts val="320"/>
              </a:spcBef>
              <a:spcAft>
                <a:spcPts val="0"/>
              </a:spcAft>
              <a:buSzPts val="1760"/>
              <a:buChar char="⚫"/>
              <a:defRPr sz="1600"/>
            </a:lvl9pPr>
          </a:lstStyle>
          <a:p/>
        </p:txBody>
      </p:sp>
      <p:sp>
        <p:nvSpPr>
          <p:cNvPr id="56" name="Google Shape;56;p45"/>
          <p:cNvSpPr txBox="1"/>
          <p:nvPr>
            <p:ph idx="3" type="body"/>
          </p:nvPr>
        </p:nvSpPr>
        <p:spPr>
          <a:xfrm>
            <a:off x="4751070" y="1453224"/>
            <a:ext cx="3840480" cy="750887"/>
          </a:xfrm>
          <a:prstGeom prst="rect">
            <a:avLst/>
          </a:prstGeom>
          <a:noFill/>
          <a:ln>
            <a:noFill/>
          </a:ln>
        </p:spPr>
        <p:txBody>
          <a:bodyPr anchorCtr="0" anchor="b" bIns="45700" lIns="91425" spcFirstLastPara="1" rIns="91425" wrap="square" tIns="45700">
            <a:noAutofit/>
          </a:bodyPr>
          <a:lstStyle>
            <a:lvl1pPr indent="-228600" lvl="0" marL="457200" algn="ctr">
              <a:lnSpc>
                <a:spcPct val="100000"/>
              </a:lnSpc>
              <a:spcBef>
                <a:spcPts val="0"/>
              </a:spcBef>
              <a:spcAft>
                <a:spcPts val="0"/>
              </a:spcAft>
              <a:buSzPts val="2640"/>
              <a:buNone/>
              <a:defRPr b="0" sz="2400">
                <a:solidFill>
                  <a:srgbClr val="4CBBF8"/>
                </a:solidFill>
              </a:defRPr>
            </a:lvl1pPr>
            <a:lvl2pPr indent="-228600" lvl="1" marL="914400" algn="l">
              <a:lnSpc>
                <a:spcPct val="100000"/>
              </a:lnSpc>
              <a:spcBef>
                <a:spcPts val="600"/>
              </a:spcBef>
              <a:spcAft>
                <a:spcPts val="0"/>
              </a:spcAft>
              <a:buSzPts val="2200"/>
              <a:buNone/>
              <a:defRPr b="1" sz="2000"/>
            </a:lvl2pPr>
            <a:lvl3pPr indent="-228600" lvl="2" marL="1371600" algn="l">
              <a:lnSpc>
                <a:spcPct val="100000"/>
              </a:lnSpc>
              <a:spcBef>
                <a:spcPts val="600"/>
              </a:spcBef>
              <a:spcAft>
                <a:spcPts val="0"/>
              </a:spcAft>
              <a:buSzPts val="1980"/>
              <a:buNone/>
              <a:defRPr b="1" sz="1800"/>
            </a:lvl3pPr>
            <a:lvl4pPr indent="-228600" lvl="3" marL="1828800" algn="l">
              <a:lnSpc>
                <a:spcPct val="100000"/>
              </a:lnSpc>
              <a:spcBef>
                <a:spcPts val="600"/>
              </a:spcBef>
              <a:spcAft>
                <a:spcPts val="0"/>
              </a:spcAft>
              <a:buSzPts val="1760"/>
              <a:buNone/>
              <a:defRPr b="1" sz="1600"/>
            </a:lvl4pPr>
            <a:lvl5pPr indent="-228600" lvl="4" marL="2286000" algn="l">
              <a:lnSpc>
                <a:spcPct val="100000"/>
              </a:lnSpc>
              <a:spcBef>
                <a:spcPts val="600"/>
              </a:spcBef>
              <a:spcAft>
                <a:spcPts val="0"/>
              </a:spcAft>
              <a:buSzPts val="1760"/>
              <a:buNone/>
              <a:defRPr b="1" sz="1600"/>
            </a:lvl5pPr>
            <a:lvl6pPr indent="-228600" lvl="5" marL="2743200" algn="l">
              <a:lnSpc>
                <a:spcPct val="100000"/>
              </a:lnSpc>
              <a:spcBef>
                <a:spcPts val="320"/>
              </a:spcBef>
              <a:spcAft>
                <a:spcPts val="0"/>
              </a:spcAft>
              <a:buSzPts val="1760"/>
              <a:buNone/>
              <a:defRPr b="1" sz="1600"/>
            </a:lvl6pPr>
            <a:lvl7pPr indent="-228600" lvl="6" marL="3200400" algn="l">
              <a:lnSpc>
                <a:spcPct val="100000"/>
              </a:lnSpc>
              <a:spcBef>
                <a:spcPts val="320"/>
              </a:spcBef>
              <a:spcAft>
                <a:spcPts val="0"/>
              </a:spcAft>
              <a:buSzPts val="1760"/>
              <a:buNone/>
              <a:defRPr b="1" sz="1600"/>
            </a:lvl7pPr>
            <a:lvl8pPr indent="-228600" lvl="7" marL="3657600" algn="l">
              <a:lnSpc>
                <a:spcPct val="100000"/>
              </a:lnSpc>
              <a:spcBef>
                <a:spcPts val="320"/>
              </a:spcBef>
              <a:spcAft>
                <a:spcPts val="0"/>
              </a:spcAft>
              <a:buSzPts val="1760"/>
              <a:buNone/>
              <a:defRPr b="1" sz="1600"/>
            </a:lvl8pPr>
            <a:lvl9pPr indent="-228600" lvl="8" marL="4114800" algn="l">
              <a:lnSpc>
                <a:spcPct val="100000"/>
              </a:lnSpc>
              <a:spcBef>
                <a:spcPts val="320"/>
              </a:spcBef>
              <a:spcAft>
                <a:spcPts val="0"/>
              </a:spcAft>
              <a:buSzPts val="1760"/>
              <a:buNone/>
              <a:defRPr b="1" sz="1600"/>
            </a:lvl9pPr>
          </a:lstStyle>
          <a:p/>
        </p:txBody>
      </p:sp>
      <p:sp>
        <p:nvSpPr>
          <p:cNvPr id="57" name="Google Shape;57;p45"/>
          <p:cNvSpPr txBox="1"/>
          <p:nvPr>
            <p:ph idx="4" type="body"/>
          </p:nvPr>
        </p:nvSpPr>
        <p:spPr>
          <a:xfrm>
            <a:off x="4751070" y="2347415"/>
            <a:ext cx="3840480" cy="3596185"/>
          </a:xfrm>
          <a:prstGeom prst="rect">
            <a:avLst/>
          </a:prstGeom>
          <a:noFill/>
          <a:ln>
            <a:noFill/>
          </a:ln>
        </p:spPr>
        <p:txBody>
          <a:bodyPr anchorCtr="0" anchor="t" bIns="45700" lIns="91425" spcFirstLastPara="1" rIns="91425" wrap="square" tIns="45700">
            <a:normAutofit/>
          </a:bodyPr>
          <a:lstStyle>
            <a:lvl1pPr indent="-368300" lvl="0" marL="457200" algn="l">
              <a:lnSpc>
                <a:spcPct val="100000"/>
              </a:lnSpc>
              <a:spcBef>
                <a:spcPts val="1600"/>
              </a:spcBef>
              <a:spcAft>
                <a:spcPts val="0"/>
              </a:spcAft>
              <a:buSzPts val="2200"/>
              <a:buChar char="⚫"/>
              <a:defRPr sz="2000"/>
            </a:lvl1pPr>
            <a:lvl2pPr indent="-354330" lvl="1" marL="914400" algn="l">
              <a:lnSpc>
                <a:spcPct val="100000"/>
              </a:lnSpc>
              <a:spcBef>
                <a:spcPts val="600"/>
              </a:spcBef>
              <a:spcAft>
                <a:spcPts val="0"/>
              </a:spcAft>
              <a:buSzPts val="1980"/>
              <a:buChar char="⚫"/>
              <a:defRPr sz="1800"/>
            </a:lvl2pPr>
            <a:lvl3pPr indent="-354330" lvl="2" marL="1371600" algn="l">
              <a:lnSpc>
                <a:spcPct val="100000"/>
              </a:lnSpc>
              <a:spcBef>
                <a:spcPts val="600"/>
              </a:spcBef>
              <a:spcAft>
                <a:spcPts val="0"/>
              </a:spcAft>
              <a:buSzPts val="1980"/>
              <a:buChar char="⚫"/>
              <a:defRPr sz="1800"/>
            </a:lvl3pPr>
            <a:lvl4pPr indent="-354330" lvl="3" marL="1828800" algn="l">
              <a:lnSpc>
                <a:spcPct val="100000"/>
              </a:lnSpc>
              <a:spcBef>
                <a:spcPts val="600"/>
              </a:spcBef>
              <a:spcAft>
                <a:spcPts val="0"/>
              </a:spcAft>
              <a:buSzPts val="1980"/>
              <a:buChar char="⚫"/>
              <a:defRPr sz="1800"/>
            </a:lvl4pPr>
            <a:lvl5pPr indent="-354329" lvl="4" marL="2286000" algn="l">
              <a:lnSpc>
                <a:spcPct val="100000"/>
              </a:lnSpc>
              <a:spcBef>
                <a:spcPts val="600"/>
              </a:spcBef>
              <a:spcAft>
                <a:spcPts val="0"/>
              </a:spcAft>
              <a:buSzPts val="1980"/>
              <a:buChar char="⚫"/>
              <a:defRPr sz="1800"/>
            </a:lvl5pPr>
            <a:lvl6pPr indent="-340360" lvl="5" marL="2743200" algn="l">
              <a:lnSpc>
                <a:spcPct val="100000"/>
              </a:lnSpc>
              <a:spcBef>
                <a:spcPts val="320"/>
              </a:spcBef>
              <a:spcAft>
                <a:spcPts val="0"/>
              </a:spcAft>
              <a:buSzPts val="1760"/>
              <a:buChar char="⚫"/>
              <a:defRPr sz="1600"/>
            </a:lvl6pPr>
            <a:lvl7pPr indent="-340360" lvl="6" marL="3200400" algn="l">
              <a:lnSpc>
                <a:spcPct val="100000"/>
              </a:lnSpc>
              <a:spcBef>
                <a:spcPts val="320"/>
              </a:spcBef>
              <a:spcAft>
                <a:spcPts val="0"/>
              </a:spcAft>
              <a:buSzPts val="1760"/>
              <a:buChar char="⚫"/>
              <a:defRPr sz="1600"/>
            </a:lvl7pPr>
            <a:lvl8pPr indent="-340359" lvl="7" marL="3657600" algn="l">
              <a:lnSpc>
                <a:spcPct val="100000"/>
              </a:lnSpc>
              <a:spcBef>
                <a:spcPts val="320"/>
              </a:spcBef>
              <a:spcAft>
                <a:spcPts val="0"/>
              </a:spcAft>
              <a:buSzPts val="1760"/>
              <a:buChar char="⚫"/>
              <a:defRPr sz="1600"/>
            </a:lvl8pPr>
            <a:lvl9pPr indent="-340359" lvl="8" marL="4114800" algn="l">
              <a:lnSpc>
                <a:spcPct val="100000"/>
              </a:lnSpc>
              <a:spcBef>
                <a:spcPts val="320"/>
              </a:spcBef>
              <a:spcAft>
                <a:spcPts val="0"/>
              </a:spcAft>
              <a:buSzPts val="1760"/>
              <a:buChar char="⚫"/>
              <a:defRPr sz="1600"/>
            </a:lvl9pPr>
          </a:lstStyle>
          <a:p/>
        </p:txBody>
      </p:sp>
      <p:sp>
        <p:nvSpPr>
          <p:cNvPr id="58" name="Google Shape;58;p45"/>
          <p:cNvSpPr txBox="1"/>
          <p:nvPr>
            <p:ph idx="10" type="dt"/>
          </p:nvPr>
        </p:nvSpPr>
        <p:spPr>
          <a:xfrm>
            <a:off x="5629835" y="6275668"/>
            <a:ext cx="213360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45"/>
          <p:cNvSpPr txBox="1"/>
          <p:nvPr>
            <p:ph idx="11" type="ftr"/>
          </p:nvPr>
        </p:nvSpPr>
        <p:spPr>
          <a:xfrm>
            <a:off x="264458" y="6275668"/>
            <a:ext cx="4840941"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45"/>
          <p:cNvSpPr txBox="1"/>
          <p:nvPr>
            <p:ph idx="12" type="sldNum"/>
          </p:nvPr>
        </p:nvSpPr>
        <p:spPr>
          <a:xfrm>
            <a:off x="7897906" y="6275668"/>
            <a:ext cx="990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3600"/>
              <a:buFont typeface="Arial"/>
              <a:buNone/>
              <a:defRPr b="0" i="0" sz="3600" u="none" cap="none" strike="noStrike">
                <a:solidFill>
                  <a:schemeClr val="lt1"/>
                </a:solidFill>
                <a:latin typeface="Source Sans Pro"/>
                <a:ea typeface="Source Sans Pro"/>
                <a:cs typeface="Source Sans Pro"/>
                <a:sym typeface="Source Sans Pro"/>
              </a:defRPr>
            </a:lvl1pPr>
            <a:lvl2pPr indent="0" lvl="1" marL="0" marR="0" algn="r">
              <a:lnSpc>
                <a:spcPct val="100000"/>
              </a:lnSpc>
              <a:spcBef>
                <a:spcPts val="0"/>
              </a:spcBef>
              <a:spcAft>
                <a:spcPts val="0"/>
              </a:spcAft>
              <a:buClr>
                <a:srgbClr val="000000"/>
              </a:buClr>
              <a:buSzPts val="3600"/>
              <a:buFont typeface="Arial"/>
              <a:buNone/>
              <a:defRPr b="0" i="0" sz="3600" u="none" cap="none" strike="noStrike">
                <a:solidFill>
                  <a:schemeClr val="lt1"/>
                </a:solidFill>
                <a:latin typeface="Source Sans Pro"/>
                <a:ea typeface="Source Sans Pro"/>
                <a:cs typeface="Source Sans Pro"/>
                <a:sym typeface="Source Sans Pro"/>
              </a:defRPr>
            </a:lvl2pPr>
            <a:lvl3pPr indent="0" lvl="2" marL="0" marR="0" algn="r">
              <a:lnSpc>
                <a:spcPct val="100000"/>
              </a:lnSpc>
              <a:spcBef>
                <a:spcPts val="0"/>
              </a:spcBef>
              <a:spcAft>
                <a:spcPts val="0"/>
              </a:spcAft>
              <a:buClr>
                <a:srgbClr val="000000"/>
              </a:buClr>
              <a:buSzPts val="3600"/>
              <a:buFont typeface="Arial"/>
              <a:buNone/>
              <a:defRPr b="0" i="0" sz="3600" u="none" cap="none" strike="noStrike">
                <a:solidFill>
                  <a:schemeClr val="lt1"/>
                </a:solidFill>
                <a:latin typeface="Source Sans Pro"/>
                <a:ea typeface="Source Sans Pro"/>
                <a:cs typeface="Source Sans Pro"/>
                <a:sym typeface="Source Sans Pro"/>
              </a:defRPr>
            </a:lvl3pPr>
            <a:lvl4pPr indent="0" lvl="3" marL="0" marR="0" algn="r">
              <a:lnSpc>
                <a:spcPct val="100000"/>
              </a:lnSpc>
              <a:spcBef>
                <a:spcPts val="0"/>
              </a:spcBef>
              <a:spcAft>
                <a:spcPts val="0"/>
              </a:spcAft>
              <a:buClr>
                <a:srgbClr val="000000"/>
              </a:buClr>
              <a:buSzPts val="3600"/>
              <a:buFont typeface="Arial"/>
              <a:buNone/>
              <a:defRPr b="0" i="0" sz="3600" u="none" cap="none" strike="noStrike">
                <a:solidFill>
                  <a:schemeClr val="lt1"/>
                </a:solidFill>
                <a:latin typeface="Source Sans Pro"/>
                <a:ea typeface="Source Sans Pro"/>
                <a:cs typeface="Source Sans Pro"/>
                <a:sym typeface="Source Sans Pro"/>
              </a:defRPr>
            </a:lvl4pPr>
            <a:lvl5pPr indent="0" lvl="4" marL="0" marR="0" algn="r">
              <a:lnSpc>
                <a:spcPct val="100000"/>
              </a:lnSpc>
              <a:spcBef>
                <a:spcPts val="0"/>
              </a:spcBef>
              <a:spcAft>
                <a:spcPts val="0"/>
              </a:spcAft>
              <a:buClr>
                <a:srgbClr val="000000"/>
              </a:buClr>
              <a:buSzPts val="3600"/>
              <a:buFont typeface="Arial"/>
              <a:buNone/>
              <a:defRPr b="0" i="0" sz="3600" u="none" cap="none" strike="noStrike">
                <a:solidFill>
                  <a:schemeClr val="lt1"/>
                </a:solidFill>
                <a:latin typeface="Source Sans Pro"/>
                <a:ea typeface="Source Sans Pro"/>
                <a:cs typeface="Source Sans Pro"/>
                <a:sym typeface="Source Sans Pro"/>
              </a:defRPr>
            </a:lvl5pPr>
            <a:lvl6pPr indent="0" lvl="5" marL="0" marR="0" algn="r">
              <a:lnSpc>
                <a:spcPct val="100000"/>
              </a:lnSpc>
              <a:spcBef>
                <a:spcPts val="0"/>
              </a:spcBef>
              <a:spcAft>
                <a:spcPts val="0"/>
              </a:spcAft>
              <a:buClr>
                <a:srgbClr val="000000"/>
              </a:buClr>
              <a:buSzPts val="3600"/>
              <a:buFont typeface="Arial"/>
              <a:buNone/>
              <a:defRPr b="0" i="0" sz="3600" u="none" cap="none" strike="noStrike">
                <a:solidFill>
                  <a:schemeClr val="lt1"/>
                </a:solidFill>
                <a:latin typeface="Source Sans Pro"/>
                <a:ea typeface="Source Sans Pro"/>
                <a:cs typeface="Source Sans Pro"/>
                <a:sym typeface="Source Sans Pro"/>
              </a:defRPr>
            </a:lvl6pPr>
            <a:lvl7pPr indent="0" lvl="6" marL="0" marR="0" algn="r">
              <a:lnSpc>
                <a:spcPct val="100000"/>
              </a:lnSpc>
              <a:spcBef>
                <a:spcPts val="0"/>
              </a:spcBef>
              <a:spcAft>
                <a:spcPts val="0"/>
              </a:spcAft>
              <a:buClr>
                <a:srgbClr val="000000"/>
              </a:buClr>
              <a:buSzPts val="3600"/>
              <a:buFont typeface="Arial"/>
              <a:buNone/>
              <a:defRPr b="0" i="0" sz="3600" u="none" cap="none" strike="noStrike">
                <a:solidFill>
                  <a:schemeClr val="lt1"/>
                </a:solidFill>
                <a:latin typeface="Source Sans Pro"/>
                <a:ea typeface="Source Sans Pro"/>
                <a:cs typeface="Source Sans Pro"/>
                <a:sym typeface="Source Sans Pro"/>
              </a:defRPr>
            </a:lvl7pPr>
            <a:lvl8pPr indent="0" lvl="7" marL="0" marR="0" algn="r">
              <a:lnSpc>
                <a:spcPct val="100000"/>
              </a:lnSpc>
              <a:spcBef>
                <a:spcPts val="0"/>
              </a:spcBef>
              <a:spcAft>
                <a:spcPts val="0"/>
              </a:spcAft>
              <a:buClr>
                <a:srgbClr val="000000"/>
              </a:buClr>
              <a:buSzPts val="3600"/>
              <a:buFont typeface="Arial"/>
              <a:buNone/>
              <a:defRPr b="0" i="0" sz="3600" u="none" cap="none" strike="noStrike">
                <a:solidFill>
                  <a:schemeClr val="lt1"/>
                </a:solidFill>
                <a:latin typeface="Source Sans Pro"/>
                <a:ea typeface="Source Sans Pro"/>
                <a:cs typeface="Source Sans Pro"/>
                <a:sym typeface="Source Sans Pro"/>
              </a:defRPr>
            </a:lvl8pPr>
            <a:lvl9pPr indent="0" lvl="8" marL="0" marR="0" algn="r">
              <a:lnSpc>
                <a:spcPct val="100000"/>
              </a:lnSpc>
              <a:spcBef>
                <a:spcPts val="0"/>
              </a:spcBef>
              <a:spcAft>
                <a:spcPts val="0"/>
              </a:spcAft>
              <a:buClr>
                <a:srgbClr val="000000"/>
              </a:buClr>
              <a:buSzPts val="3600"/>
              <a:buFont typeface="Arial"/>
              <a:buNone/>
              <a:defRPr b="0" i="0" sz="3600" u="none" cap="none" strike="noStrike">
                <a:solidFill>
                  <a:schemeClr val="lt1"/>
                </a:solidFill>
                <a:latin typeface="Source Sans Pro"/>
                <a:ea typeface="Source Sans Pro"/>
                <a:cs typeface="Source Sans Pro"/>
                <a:sym typeface="Source Sans Pro"/>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61" name="Shape 61"/>
        <p:cNvGrpSpPr/>
        <p:nvPr/>
      </p:nvGrpSpPr>
      <p:grpSpPr>
        <a:xfrm>
          <a:off x="0" y="0"/>
          <a:ext cx="0" cy="0"/>
          <a:chOff x="0" y="0"/>
          <a:chExt cx="0" cy="0"/>
        </a:xfrm>
      </p:grpSpPr>
      <p:sp>
        <p:nvSpPr>
          <p:cNvPr id="62" name="Google Shape;62;p46"/>
          <p:cNvSpPr txBox="1"/>
          <p:nvPr>
            <p:ph type="title"/>
          </p:nvPr>
        </p:nvSpPr>
        <p:spPr>
          <a:xfrm>
            <a:off x="549275" y="107576"/>
            <a:ext cx="8042276" cy="1336956"/>
          </a:xfrm>
          <a:prstGeom prst="rect">
            <a:avLst/>
          </a:prstGeom>
          <a:noFill/>
          <a:ln>
            <a:noFill/>
          </a:ln>
        </p:spPr>
        <p:txBody>
          <a:bodyPr anchorCtr="0" anchor="b" bIns="45700" lIns="91425" spcFirstLastPara="1" rIns="91425" wrap="square" tIns="45700">
            <a:noAutofit/>
          </a:bodyPr>
          <a:lstStyle>
            <a:lvl1pPr lvl="0" algn="ctr">
              <a:lnSpc>
                <a:spcPct val="100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46"/>
          <p:cNvSpPr txBox="1"/>
          <p:nvPr>
            <p:ph idx="10" type="dt"/>
          </p:nvPr>
        </p:nvSpPr>
        <p:spPr>
          <a:xfrm>
            <a:off x="5629835" y="6275668"/>
            <a:ext cx="213360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46"/>
          <p:cNvSpPr txBox="1"/>
          <p:nvPr>
            <p:ph idx="11" type="ftr"/>
          </p:nvPr>
        </p:nvSpPr>
        <p:spPr>
          <a:xfrm>
            <a:off x="264458" y="6275668"/>
            <a:ext cx="4840941"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5" name="Google Shape;65;p46"/>
          <p:cNvSpPr txBox="1"/>
          <p:nvPr>
            <p:ph idx="12" type="sldNum"/>
          </p:nvPr>
        </p:nvSpPr>
        <p:spPr>
          <a:xfrm>
            <a:off x="7897906" y="6275668"/>
            <a:ext cx="990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3600"/>
              <a:buFont typeface="Arial"/>
              <a:buNone/>
              <a:defRPr b="0" i="0" sz="3600" u="none" cap="none" strike="noStrike">
                <a:solidFill>
                  <a:schemeClr val="lt1"/>
                </a:solidFill>
                <a:latin typeface="Source Sans Pro"/>
                <a:ea typeface="Source Sans Pro"/>
                <a:cs typeface="Source Sans Pro"/>
                <a:sym typeface="Source Sans Pro"/>
              </a:defRPr>
            </a:lvl1pPr>
            <a:lvl2pPr indent="0" lvl="1" marL="0" marR="0" algn="r">
              <a:lnSpc>
                <a:spcPct val="100000"/>
              </a:lnSpc>
              <a:spcBef>
                <a:spcPts val="0"/>
              </a:spcBef>
              <a:spcAft>
                <a:spcPts val="0"/>
              </a:spcAft>
              <a:buClr>
                <a:srgbClr val="000000"/>
              </a:buClr>
              <a:buSzPts val="3600"/>
              <a:buFont typeface="Arial"/>
              <a:buNone/>
              <a:defRPr b="0" i="0" sz="3600" u="none" cap="none" strike="noStrike">
                <a:solidFill>
                  <a:schemeClr val="lt1"/>
                </a:solidFill>
                <a:latin typeface="Source Sans Pro"/>
                <a:ea typeface="Source Sans Pro"/>
                <a:cs typeface="Source Sans Pro"/>
                <a:sym typeface="Source Sans Pro"/>
              </a:defRPr>
            </a:lvl2pPr>
            <a:lvl3pPr indent="0" lvl="2" marL="0" marR="0" algn="r">
              <a:lnSpc>
                <a:spcPct val="100000"/>
              </a:lnSpc>
              <a:spcBef>
                <a:spcPts val="0"/>
              </a:spcBef>
              <a:spcAft>
                <a:spcPts val="0"/>
              </a:spcAft>
              <a:buClr>
                <a:srgbClr val="000000"/>
              </a:buClr>
              <a:buSzPts val="3600"/>
              <a:buFont typeface="Arial"/>
              <a:buNone/>
              <a:defRPr b="0" i="0" sz="3600" u="none" cap="none" strike="noStrike">
                <a:solidFill>
                  <a:schemeClr val="lt1"/>
                </a:solidFill>
                <a:latin typeface="Source Sans Pro"/>
                <a:ea typeface="Source Sans Pro"/>
                <a:cs typeface="Source Sans Pro"/>
                <a:sym typeface="Source Sans Pro"/>
              </a:defRPr>
            </a:lvl3pPr>
            <a:lvl4pPr indent="0" lvl="3" marL="0" marR="0" algn="r">
              <a:lnSpc>
                <a:spcPct val="100000"/>
              </a:lnSpc>
              <a:spcBef>
                <a:spcPts val="0"/>
              </a:spcBef>
              <a:spcAft>
                <a:spcPts val="0"/>
              </a:spcAft>
              <a:buClr>
                <a:srgbClr val="000000"/>
              </a:buClr>
              <a:buSzPts val="3600"/>
              <a:buFont typeface="Arial"/>
              <a:buNone/>
              <a:defRPr b="0" i="0" sz="3600" u="none" cap="none" strike="noStrike">
                <a:solidFill>
                  <a:schemeClr val="lt1"/>
                </a:solidFill>
                <a:latin typeface="Source Sans Pro"/>
                <a:ea typeface="Source Sans Pro"/>
                <a:cs typeface="Source Sans Pro"/>
                <a:sym typeface="Source Sans Pro"/>
              </a:defRPr>
            </a:lvl4pPr>
            <a:lvl5pPr indent="0" lvl="4" marL="0" marR="0" algn="r">
              <a:lnSpc>
                <a:spcPct val="100000"/>
              </a:lnSpc>
              <a:spcBef>
                <a:spcPts val="0"/>
              </a:spcBef>
              <a:spcAft>
                <a:spcPts val="0"/>
              </a:spcAft>
              <a:buClr>
                <a:srgbClr val="000000"/>
              </a:buClr>
              <a:buSzPts val="3600"/>
              <a:buFont typeface="Arial"/>
              <a:buNone/>
              <a:defRPr b="0" i="0" sz="3600" u="none" cap="none" strike="noStrike">
                <a:solidFill>
                  <a:schemeClr val="lt1"/>
                </a:solidFill>
                <a:latin typeface="Source Sans Pro"/>
                <a:ea typeface="Source Sans Pro"/>
                <a:cs typeface="Source Sans Pro"/>
                <a:sym typeface="Source Sans Pro"/>
              </a:defRPr>
            </a:lvl5pPr>
            <a:lvl6pPr indent="0" lvl="5" marL="0" marR="0" algn="r">
              <a:lnSpc>
                <a:spcPct val="100000"/>
              </a:lnSpc>
              <a:spcBef>
                <a:spcPts val="0"/>
              </a:spcBef>
              <a:spcAft>
                <a:spcPts val="0"/>
              </a:spcAft>
              <a:buClr>
                <a:srgbClr val="000000"/>
              </a:buClr>
              <a:buSzPts val="3600"/>
              <a:buFont typeface="Arial"/>
              <a:buNone/>
              <a:defRPr b="0" i="0" sz="3600" u="none" cap="none" strike="noStrike">
                <a:solidFill>
                  <a:schemeClr val="lt1"/>
                </a:solidFill>
                <a:latin typeface="Source Sans Pro"/>
                <a:ea typeface="Source Sans Pro"/>
                <a:cs typeface="Source Sans Pro"/>
                <a:sym typeface="Source Sans Pro"/>
              </a:defRPr>
            </a:lvl6pPr>
            <a:lvl7pPr indent="0" lvl="6" marL="0" marR="0" algn="r">
              <a:lnSpc>
                <a:spcPct val="100000"/>
              </a:lnSpc>
              <a:spcBef>
                <a:spcPts val="0"/>
              </a:spcBef>
              <a:spcAft>
                <a:spcPts val="0"/>
              </a:spcAft>
              <a:buClr>
                <a:srgbClr val="000000"/>
              </a:buClr>
              <a:buSzPts val="3600"/>
              <a:buFont typeface="Arial"/>
              <a:buNone/>
              <a:defRPr b="0" i="0" sz="3600" u="none" cap="none" strike="noStrike">
                <a:solidFill>
                  <a:schemeClr val="lt1"/>
                </a:solidFill>
                <a:latin typeface="Source Sans Pro"/>
                <a:ea typeface="Source Sans Pro"/>
                <a:cs typeface="Source Sans Pro"/>
                <a:sym typeface="Source Sans Pro"/>
              </a:defRPr>
            </a:lvl7pPr>
            <a:lvl8pPr indent="0" lvl="7" marL="0" marR="0" algn="r">
              <a:lnSpc>
                <a:spcPct val="100000"/>
              </a:lnSpc>
              <a:spcBef>
                <a:spcPts val="0"/>
              </a:spcBef>
              <a:spcAft>
                <a:spcPts val="0"/>
              </a:spcAft>
              <a:buClr>
                <a:srgbClr val="000000"/>
              </a:buClr>
              <a:buSzPts val="3600"/>
              <a:buFont typeface="Arial"/>
              <a:buNone/>
              <a:defRPr b="0" i="0" sz="3600" u="none" cap="none" strike="noStrike">
                <a:solidFill>
                  <a:schemeClr val="lt1"/>
                </a:solidFill>
                <a:latin typeface="Source Sans Pro"/>
                <a:ea typeface="Source Sans Pro"/>
                <a:cs typeface="Source Sans Pro"/>
                <a:sym typeface="Source Sans Pro"/>
              </a:defRPr>
            </a:lvl8pPr>
            <a:lvl9pPr indent="0" lvl="8" marL="0" marR="0" algn="r">
              <a:lnSpc>
                <a:spcPct val="100000"/>
              </a:lnSpc>
              <a:spcBef>
                <a:spcPts val="0"/>
              </a:spcBef>
              <a:spcAft>
                <a:spcPts val="0"/>
              </a:spcAft>
              <a:buClr>
                <a:srgbClr val="000000"/>
              </a:buClr>
              <a:buSzPts val="3600"/>
              <a:buFont typeface="Arial"/>
              <a:buNone/>
              <a:defRPr b="0" i="0" sz="3600" u="none" cap="none" strike="noStrike">
                <a:solidFill>
                  <a:schemeClr val="lt1"/>
                </a:solidFill>
                <a:latin typeface="Source Sans Pro"/>
                <a:ea typeface="Source Sans Pro"/>
                <a:cs typeface="Source Sans Pro"/>
                <a:sym typeface="Source Sans Pro"/>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66" name="Shape 66"/>
        <p:cNvGrpSpPr/>
        <p:nvPr/>
      </p:nvGrpSpPr>
      <p:grpSpPr>
        <a:xfrm>
          <a:off x="0" y="0"/>
          <a:ext cx="0" cy="0"/>
          <a:chOff x="0" y="0"/>
          <a:chExt cx="0" cy="0"/>
        </a:xfrm>
      </p:grpSpPr>
      <p:sp>
        <p:nvSpPr>
          <p:cNvPr id="67" name="Google Shape;67;p47"/>
          <p:cNvSpPr txBox="1"/>
          <p:nvPr>
            <p:ph type="title"/>
          </p:nvPr>
        </p:nvSpPr>
        <p:spPr>
          <a:xfrm>
            <a:off x="533399" y="611872"/>
            <a:ext cx="3840480" cy="1162050"/>
          </a:xfrm>
          <a:prstGeom prst="rect">
            <a:avLst/>
          </a:prstGeom>
          <a:noFill/>
          <a:ln>
            <a:noFill/>
          </a:ln>
        </p:spPr>
        <p:txBody>
          <a:bodyPr anchorCtr="0" anchor="b" bIns="45700" lIns="91425" spcFirstLastPara="1" rIns="91425" wrap="square" tIns="45700">
            <a:noAutofit/>
          </a:bodyPr>
          <a:lstStyle>
            <a:lvl1pPr lvl="0" algn="ctr">
              <a:lnSpc>
                <a:spcPct val="100000"/>
              </a:lnSpc>
              <a:spcBef>
                <a:spcPts val="0"/>
              </a:spcBef>
              <a:spcAft>
                <a:spcPts val="0"/>
              </a:spcAft>
              <a:buClr>
                <a:schemeClr val="accent1"/>
              </a:buClr>
              <a:buSzPts val="3600"/>
              <a:buFont typeface="Source Sans Pro"/>
              <a:buNone/>
              <a:defRPr b="0" sz="36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8" name="Google Shape;68;p47"/>
          <p:cNvSpPr txBox="1"/>
          <p:nvPr>
            <p:ph idx="1" type="body"/>
          </p:nvPr>
        </p:nvSpPr>
        <p:spPr>
          <a:xfrm>
            <a:off x="4742824" y="368300"/>
            <a:ext cx="3840480" cy="5575300"/>
          </a:xfrm>
          <a:prstGeom prst="rect">
            <a:avLst/>
          </a:prstGeom>
          <a:noFill/>
          <a:ln>
            <a:noFill/>
          </a:ln>
        </p:spPr>
        <p:txBody>
          <a:bodyPr anchorCtr="0" anchor="t" bIns="45700" lIns="91425" spcFirstLastPara="1" rIns="91425" wrap="square" tIns="45700">
            <a:normAutofit/>
          </a:bodyPr>
          <a:lstStyle>
            <a:lvl1pPr indent="-382270" lvl="0" marL="457200" algn="l">
              <a:lnSpc>
                <a:spcPct val="100000"/>
              </a:lnSpc>
              <a:spcBef>
                <a:spcPts val="2000"/>
              </a:spcBef>
              <a:spcAft>
                <a:spcPts val="0"/>
              </a:spcAft>
              <a:buSzPts val="2420"/>
              <a:buChar char="⚫"/>
              <a:defRPr sz="2200"/>
            </a:lvl1pPr>
            <a:lvl2pPr indent="-368300" lvl="1" marL="914400" algn="l">
              <a:lnSpc>
                <a:spcPct val="100000"/>
              </a:lnSpc>
              <a:spcBef>
                <a:spcPts val="600"/>
              </a:spcBef>
              <a:spcAft>
                <a:spcPts val="0"/>
              </a:spcAft>
              <a:buSzPts val="2200"/>
              <a:buChar char="⚫"/>
              <a:defRPr sz="2000"/>
            </a:lvl2pPr>
            <a:lvl3pPr indent="-354330" lvl="2" marL="1371600" algn="l">
              <a:lnSpc>
                <a:spcPct val="100000"/>
              </a:lnSpc>
              <a:spcBef>
                <a:spcPts val="600"/>
              </a:spcBef>
              <a:spcAft>
                <a:spcPts val="0"/>
              </a:spcAft>
              <a:buSzPts val="1980"/>
              <a:buChar char="⚫"/>
              <a:defRPr sz="1800"/>
            </a:lvl3pPr>
            <a:lvl4pPr indent="-354330" lvl="3" marL="1828800" algn="l">
              <a:lnSpc>
                <a:spcPct val="100000"/>
              </a:lnSpc>
              <a:spcBef>
                <a:spcPts val="600"/>
              </a:spcBef>
              <a:spcAft>
                <a:spcPts val="0"/>
              </a:spcAft>
              <a:buSzPts val="1980"/>
              <a:buChar char="⚫"/>
              <a:defRPr sz="1800"/>
            </a:lvl4pPr>
            <a:lvl5pPr indent="-354329" lvl="4" marL="2286000" algn="l">
              <a:lnSpc>
                <a:spcPct val="100000"/>
              </a:lnSpc>
              <a:spcBef>
                <a:spcPts val="600"/>
              </a:spcBef>
              <a:spcAft>
                <a:spcPts val="0"/>
              </a:spcAft>
              <a:buSzPts val="1980"/>
              <a:buChar char="⚫"/>
              <a:defRPr sz="1800"/>
            </a:lvl5pPr>
            <a:lvl6pPr indent="-368300" lvl="5" marL="2743200" algn="l">
              <a:lnSpc>
                <a:spcPct val="100000"/>
              </a:lnSpc>
              <a:spcBef>
                <a:spcPts val="400"/>
              </a:spcBef>
              <a:spcAft>
                <a:spcPts val="0"/>
              </a:spcAft>
              <a:buSzPts val="2200"/>
              <a:buChar char="⚫"/>
              <a:defRPr sz="2000"/>
            </a:lvl6pPr>
            <a:lvl7pPr indent="-368300" lvl="6" marL="3200400" algn="l">
              <a:lnSpc>
                <a:spcPct val="100000"/>
              </a:lnSpc>
              <a:spcBef>
                <a:spcPts val="400"/>
              </a:spcBef>
              <a:spcAft>
                <a:spcPts val="0"/>
              </a:spcAft>
              <a:buSzPts val="2200"/>
              <a:buChar char="⚫"/>
              <a:defRPr sz="2000"/>
            </a:lvl7pPr>
            <a:lvl8pPr indent="-368300" lvl="7" marL="3657600" algn="l">
              <a:lnSpc>
                <a:spcPct val="100000"/>
              </a:lnSpc>
              <a:spcBef>
                <a:spcPts val="400"/>
              </a:spcBef>
              <a:spcAft>
                <a:spcPts val="0"/>
              </a:spcAft>
              <a:buSzPts val="2200"/>
              <a:buChar char="⚫"/>
              <a:defRPr sz="2000"/>
            </a:lvl8pPr>
            <a:lvl9pPr indent="-368300" lvl="8" marL="4114800" algn="l">
              <a:lnSpc>
                <a:spcPct val="100000"/>
              </a:lnSpc>
              <a:spcBef>
                <a:spcPts val="400"/>
              </a:spcBef>
              <a:spcAft>
                <a:spcPts val="0"/>
              </a:spcAft>
              <a:buSzPts val="2200"/>
              <a:buChar char="⚫"/>
              <a:defRPr sz="2000"/>
            </a:lvl9pPr>
          </a:lstStyle>
          <a:p/>
        </p:txBody>
      </p:sp>
      <p:sp>
        <p:nvSpPr>
          <p:cNvPr id="69" name="Google Shape;69;p47"/>
          <p:cNvSpPr txBox="1"/>
          <p:nvPr>
            <p:ph idx="2" type="body"/>
          </p:nvPr>
        </p:nvSpPr>
        <p:spPr>
          <a:xfrm>
            <a:off x="533399" y="1787856"/>
            <a:ext cx="3840480" cy="3720152"/>
          </a:xfrm>
          <a:prstGeom prst="rect">
            <a:avLst/>
          </a:prstGeom>
          <a:noFill/>
          <a:ln>
            <a:noFill/>
          </a:ln>
        </p:spPr>
        <p:txBody>
          <a:bodyPr anchorCtr="0" anchor="t" bIns="45700" lIns="91425" spcFirstLastPara="1" rIns="91425" wrap="square" tIns="45700">
            <a:normAutofit/>
          </a:bodyPr>
          <a:lstStyle>
            <a:lvl1pPr indent="-228600" lvl="0" marL="457200" algn="ctr">
              <a:lnSpc>
                <a:spcPct val="100000"/>
              </a:lnSpc>
              <a:spcBef>
                <a:spcPts val="600"/>
              </a:spcBef>
              <a:spcAft>
                <a:spcPts val="0"/>
              </a:spcAft>
              <a:buSzPts val="1980"/>
              <a:buNone/>
              <a:defRPr sz="1800"/>
            </a:lvl1pPr>
            <a:lvl2pPr indent="-228600" lvl="1" marL="914400" algn="l">
              <a:lnSpc>
                <a:spcPct val="100000"/>
              </a:lnSpc>
              <a:spcBef>
                <a:spcPts val="600"/>
              </a:spcBef>
              <a:spcAft>
                <a:spcPts val="0"/>
              </a:spcAft>
              <a:buSzPts val="1320"/>
              <a:buNone/>
              <a:defRPr sz="1200"/>
            </a:lvl2pPr>
            <a:lvl3pPr indent="-228600" lvl="2" marL="1371600" algn="l">
              <a:lnSpc>
                <a:spcPct val="100000"/>
              </a:lnSpc>
              <a:spcBef>
                <a:spcPts val="600"/>
              </a:spcBef>
              <a:spcAft>
                <a:spcPts val="0"/>
              </a:spcAft>
              <a:buSzPts val="1100"/>
              <a:buNone/>
              <a:defRPr sz="1000"/>
            </a:lvl3pPr>
            <a:lvl4pPr indent="-228600" lvl="3" marL="1828800" algn="l">
              <a:lnSpc>
                <a:spcPct val="100000"/>
              </a:lnSpc>
              <a:spcBef>
                <a:spcPts val="600"/>
              </a:spcBef>
              <a:spcAft>
                <a:spcPts val="0"/>
              </a:spcAft>
              <a:buSzPts val="990"/>
              <a:buNone/>
              <a:defRPr sz="900"/>
            </a:lvl4pPr>
            <a:lvl5pPr indent="-228600" lvl="4" marL="2286000" algn="l">
              <a:lnSpc>
                <a:spcPct val="100000"/>
              </a:lnSpc>
              <a:spcBef>
                <a:spcPts val="600"/>
              </a:spcBef>
              <a:spcAft>
                <a:spcPts val="0"/>
              </a:spcAft>
              <a:buSzPts val="990"/>
              <a:buNone/>
              <a:defRPr sz="900"/>
            </a:lvl5pPr>
            <a:lvl6pPr indent="-228600" lvl="5" marL="2743200" algn="l">
              <a:lnSpc>
                <a:spcPct val="100000"/>
              </a:lnSpc>
              <a:spcBef>
                <a:spcPts val="180"/>
              </a:spcBef>
              <a:spcAft>
                <a:spcPts val="0"/>
              </a:spcAft>
              <a:buSzPts val="990"/>
              <a:buNone/>
              <a:defRPr sz="900"/>
            </a:lvl6pPr>
            <a:lvl7pPr indent="-228600" lvl="6" marL="3200400" algn="l">
              <a:lnSpc>
                <a:spcPct val="100000"/>
              </a:lnSpc>
              <a:spcBef>
                <a:spcPts val="180"/>
              </a:spcBef>
              <a:spcAft>
                <a:spcPts val="0"/>
              </a:spcAft>
              <a:buSzPts val="990"/>
              <a:buNone/>
              <a:defRPr sz="900"/>
            </a:lvl7pPr>
            <a:lvl8pPr indent="-228600" lvl="7" marL="3657600" algn="l">
              <a:lnSpc>
                <a:spcPct val="100000"/>
              </a:lnSpc>
              <a:spcBef>
                <a:spcPts val="180"/>
              </a:spcBef>
              <a:spcAft>
                <a:spcPts val="0"/>
              </a:spcAft>
              <a:buSzPts val="990"/>
              <a:buNone/>
              <a:defRPr sz="900"/>
            </a:lvl8pPr>
            <a:lvl9pPr indent="-228600" lvl="8" marL="4114800" algn="l">
              <a:lnSpc>
                <a:spcPct val="100000"/>
              </a:lnSpc>
              <a:spcBef>
                <a:spcPts val="180"/>
              </a:spcBef>
              <a:spcAft>
                <a:spcPts val="0"/>
              </a:spcAft>
              <a:buSzPts val="990"/>
              <a:buNone/>
              <a:defRPr sz="900"/>
            </a:lvl9pPr>
          </a:lstStyle>
          <a:p/>
        </p:txBody>
      </p:sp>
      <p:sp>
        <p:nvSpPr>
          <p:cNvPr id="70" name="Google Shape;70;p47"/>
          <p:cNvSpPr txBox="1"/>
          <p:nvPr>
            <p:ph idx="10" type="dt"/>
          </p:nvPr>
        </p:nvSpPr>
        <p:spPr>
          <a:xfrm>
            <a:off x="5629835" y="6275668"/>
            <a:ext cx="213360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 name="Google Shape;71;p47"/>
          <p:cNvSpPr txBox="1"/>
          <p:nvPr>
            <p:ph idx="11" type="ftr"/>
          </p:nvPr>
        </p:nvSpPr>
        <p:spPr>
          <a:xfrm>
            <a:off x="264458" y="6275668"/>
            <a:ext cx="4840941"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47"/>
          <p:cNvSpPr txBox="1"/>
          <p:nvPr>
            <p:ph idx="12" type="sldNum"/>
          </p:nvPr>
        </p:nvSpPr>
        <p:spPr>
          <a:xfrm>
            <a:off x="7897906" y="6275668"/>
            <a:ext cx="990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3600"/>
              <a:buFont typeface="Arial"/>
              <a:buNone/>
              <a:defRPr b="0" i="0" sz="3600" u="none" cap="none" strike="noStrike">
                <a:solidFill>
                  <a:schemeClr val="lt1"/>
                </a:solidFill>
                <a:latin typeface="Source Sans Pro"/>
                <a:ea typeface="Source Sans Pro"/>
                <a:cs typeface="Source Sans Pro"/>
                <a:sym typeface="Source Sans Pro"/>
              </a:defRPr>
            </a:lvl1pPr>
            <a:lvl2pPr indent="0" lvl="1" marL="0" marR="0" algn="r">
              <a:lnSpc>
                <a:spcPct val="100000"/>
              </a:lnSpc>
              <a:spcBef>
                <a:spcPts val="0"/>
              </a:spcBef>
              <a:spcAft>
                <a:spcPts val="0"/>
              </a:spcAft>
              <a:buClr>
                <a:srgbClr val="000000"/>
              </a:buClr>
              <a:buSzPts val="3600"/>
              <a:buFont typeface="Arial"/>
              <a:buNone/>
              <a:defRPr b="0" i="0" sz="3600" u="none" cap="none" strike="noStrike">
                <a:solidFill>
                  <a:schemeClr val="lt1"/>
                </a:solidFill>
                <a:latin typeface="Source Sans Pro"/>
                <a:ea typeface="Source Sans Pro"/>
                <a:cs typeface="Source Sans Pro"/>
                <a:sym typeface="Source Sans Pro"/>
              </a:defRPr>
            </a:lvl2pPr>
            <a:lvl3pPr indent="0" lvl="2" marL="0" marR="0" algn="r">
              <a:lnSpc>
                <a:spcPct val="100000"/>
              </a:lnSpc>
              <a:spcBef>
                <a:spcPts val="0"/>
              </a:spcBef>
              <a:spcAft>
                <a:spcPts val="0"/>
              </a:spcAft>
              <a:buClr>
                <a:srgbClr val="000000"/>
              </a:buClr>
              <a:buSzPts val="3600"/>
              <a:buFont typeface="Arial"/>
              <a:buNone/>
              <a:defRPr b="0" i="0" sz="3600" u="none" cap="none" strike="noStrike">
                <a:solidFill>
                  <a:schemeClr val="lt1"/>
                </a:solidFill>
                <a:latin typeface="Source Sans Pro"/>
                <a:ea typeface="Source Sans Pro"/>
                <a:cs typeface="Source Sans Pro"/>
                <a:sym typeface="Source Sans Pro"/>
              </a:defRPr>
            </a:lvl3pPr>
            <a:lvl4pPr indent="0" lvl="3" marL="0" marR="0" algn="r">
              <a:lnSpc>
                <a:spcPct val="100000"/>
              </a:lnSpc>
              <a:spcBef>
                <a:spcPts val="0"/>
              </a:spcBef>
              <a:spcAft>
                <a:spcPts val="0"/>
              </a:spcAft>
              <a:buClr>
                <a:srgbClr val="000000"/>
              </a:buClr>
              <a:buSzPts val="3600"/>
              <a:buFont typeface="Arial"/>
              <a:buNone/>
              <a:defRPr b="0" i="0" sz="3600" u="none" cap="none" strike="noStrike">
                <a:solidFill>
                  <a:schemeClr val="lt1"/>
                </a:solidFill>
                <a:latin typeface="Source Sans Pro"/>
                <a:ea typeface="Source Sans Pro"/>
                <a:cs typeface="Source Sans Pro"/>
                <a:sym typeface="Source Sans Pro"/>
              </a:defRPr>
            </a:lvl4pPr>
            <a:lvl5pPr indent="0" lvl="4" marL="0" marR="0" algn="r">
              <a:lnSpc>
                <a:spcPct val="100000"/>
              </a:lnSpc>
              <a:spcBef>
                <a:spcPts val="0"/>
              </a:spcBef>
              <a:spcAft>
                <a:spcPts val="0"/>
              </a:spcAft>
              <a:buClr>
                <a:srgbClr val="000000"/>
              </a:buClr>
              <a:buSzPts val="3600"/>
              <a:buFont typeface="Arial"/>
              <a:buNone/>
              <a:defRPr b="0" i="0" sz="3600" u="none" cap="none" strike="noStrike">
                <a:solidFill>
                  <a:schemeClr val="lt1"/>
                </a:solidFill>
                <a:latin typeface="Source Sans Pro"/>
                <a:ea typeface="Source Sans Pro"/>
                <a:cs typeface="Source Sans Pro"/>
                <a:sym typeface="Source Sans Pro"/>
              </a:defRPr>
            </a:lvl5pPr>
            <a:lvl6pPr indent="0" lvl="5" marL="0" marR="0" algn="r">
              <a:lnSpc>
                <a:spcPct val="100000"/>
              </a:lnSpc>
              <a:spcBef>
                <a:spcPts val="0"/>
              </a:spcBef>
              <a:spcAft>
                <a:spcPts val="0"/>
              </a:spcAft>
              <a:buClr>
                <a:srgbClr val="000000"/>
              </a:buClr>
              <a:buSzPts val="3600"/>
              <a:buFont typeface="Arial"/>
              <a:buNone/>
              <a:defRPr b="0" i="0" sz="3600" u="none" cap="none" strike="noStrike">
                <a:solidFill>
                  <a:schemeClr val="lt1"/>
                </a:solidFill>
                <a:latin typeface="Source Sans Pro"/>
                <a:ea typeface="Source Sans Pro"/>
                <a:cs typeface="Source Sans Pro"/>
                <a:sym typeface="Source Sans Pro"/>
              </a:defRPr>
            </a:lvl6pPr>
            <a:lvl7pPr indent="0" lvl="6" marL="0" marR="0" algn="r">
              <a:lnSpc>
                <a:spcPct val="100000"/>
              </a:lnSpc>
              <a:spcBef>
                <a:spcPts val="0"/>
              </a:spcBef>
              <a:spcAft>
                <a:spcPts val="0"/>
              </a:spcAft>
              <a:buClr>
                <a:srgbClr val="000000"/>
              </a:buClr>
              <a:buSzPts val="3600"/>
              <a:buFont typeface="Arial"/>
              <a:buNone/>
              <a:defRPr b="0" i="0" sz="3600" u="none" cap="none" strike="noStrike">
                <a:solidFill>
                  <a:schemeClr val="lt1"/>
                </a:solidFill>
                <a:latin typeface="Source Sans Pro"/>
                <a:ea typeface="Source Sans Pro"/>
                <a:cs typeface="Source Sans Pro"/>
                <a:sym typeface="Source Sans Pro"/>
              </a:defRPr>
            </a:lvl7pPr>
            <a:lvl8pPr indent="0" lvl="7" marL="0" marR="0" algn="r">
              <a:lnSpc>
                <a:spcPct val="100000"/>
              </a:lnSpc>
              <a:spcBef>
                <a:spcPts val="0"/>
              </a:spcBef>
              <a:spcAft>
                <a:spcPts val="0"/>
              </a:spcAft>
              <a:buClr>
                <a:srgbClr val="000000"/>
              </a:buClr>
              <a:buSzPts val="3600"/>
              <a:buFont typeface="Arial"/>
              <a:buNone/>
              <a:defRPr b="0" i="0" sz="3600" u="none" cap="none" strike="noStrike">
                <a:solidFill>
                  <a:schemeClr val="lt1"/>
                </a:solidFill>
                <a:latin typeface="Source Sans Pro"/>
                <a:ea typeface="Source Sans Pro"/>
                <a:cs typeface="Source Sans Pro"/>
                <a:sym typeface="Source Sans Pro"/>
              </a:defRPr>
            </a:lvl8pPr>
            <a:lvl9pPr indent="0" lvl="8" marL="0" marR="0" algn="r">
              <a:lnSpc>
                <a:spcPct val="100000"/>
              </a:lnSpc>
              <a:spcBef>
                <a:spcPts val="0"/>
              </a:spcBef>
              <a:spcAft>
                <a:spcPts val="0"/>
              </a:spcAft>
              <a:buClr>
                <a:srgbClr val="000000"/>
              </a:buClr>
              <a:buSzPts val="3600"/>
              <a:buFont typeface="Arial"/>
              <a:buNone/>
              <a:defRPr b="0" i="0" sz="3600" u="none" cap="none" strike="noStrike">
                <a:solidFill>
                  <a:schemeClr val="lt1"/>
                </a:solidFill>
                <a:latin typeface="Source Sans Pro"/>
                <a:ea typeface="Source Sans Pro"/>
                <a:cs typeface="Source Sans Pro"/>
                <a:sym typeface="Source Sans Pro"/>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1.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38"/>
          <p:cNvSpPr txBox="1"/>
          <p:nvPr>
            <p:ph type="title"/>
          </p:nvPr>
        </p:nvSpPr>
        <p:spPr>
          <a:xfrm>
            <a:off x="549275" y="107576"/>
            <a:ext cx="8042276" cy="1336956"/>
          </a:xfrm>
          <a:prstGeom prst="rect">
            <a:avLst/>
          </a:prstGeom>
          <a:noFill/>
          <a:ln>
            <a:noFill/>
          </a:ln>
        </p:spPr>
        <p:txBody>
          <a:bodyPr anchorCtr="0" anchor="b" bIns="45700" lIns="91425" spcFirstLastPara="1" rIns="91425" wrap="square" tIns="45700">
            <a:noAutofit/>
          </a:bodyPr>
          <a:lstStyle>
            <a:lvl1pPr lvl="0" marR="0" rtl="0" algn="ctr">
              <a:lnSpc>
                <a:spcPct val="100000"/>
              </a:lnSpc>
              <a:spcBef>
                <a:spcPts val="0"/>
              </a:spcBef>
              <a:spcAft>
                <a:spcPts val="0"/>
              </a:spcAft>
              <a:buClr>
                <a:schemeClr val="accent1"/>
              </a:buClr>
              <a:buSzPts val="4600"/>
              <a:buFont typeface="Source Sans Pro"/>
              <a:buNone/>
              <a:defRPr b="0" i="0" sz="4600" u="none" cap="none" strike="noStrike">
                <a:solidFill>
                  <a:schemeClr val="accent1"/>
                </a:solidFill>
                <a:latin typeface="Source Sans Pro"/>
                <a:ea typeface="Source Sans Pro"/>
                <a:cs typeface="Source Sans Pro"/>
                <a:sym typeface="Source Sans Pro"/>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38"/>
          <p:cNvSpPr txBox="1"/>
          <p:nvPr>
            <p:ph idx="1" type="body"/>
          </p:nvPr>
        </p:nvSpPr>
        <p:spPr>
          <a:xfrm>
            <a:off x="549275" y="1600201"/>
            <a:ext cx="8042276" cy="4343400"/>
          </a:xfrm>
          <a:prstGeom prst="rect">
            <a:avLst/>
          </a:prstGeom>
          <a:noFill/>
          <a:ln>
            <a:noFill/>
          </a:ln>
        </p:spPr>
        <p:txBody>
          <a:bodyPr anchorCtr="0" anchor="t" bIns="45700" lIns="91425" spcFirstLastPara="1" rIns="91425" wrap="square" tIns="45700">
            <a:normAutofit/>
          </a:bodyPr>
          <a:lstStyle>
            <a:lvl1pPr indent="-396240" lvl="0" marL="457200" marR="0" rtl="0" algn="l">
              <a:lnSpc>
                <a:spcPct val="100000"/>
              </a:lnSpc>
              <a:spcBef>
                <a:spcPts val="2000"/>
              </a:spcBef>
              <a:spcAft>
                <a:spcPts val="0"/>
              </a:spcAft>
              <a:buClr>
                <a:srgbClr val="4CBBF8"/>
              </a:buClr>
              <a:buSzPts val="2640"/>
              <a:buFont typeface="Noto Sans Symbols"/>
              <a:buChar char="⚫"/>
              <a:defRPr b="0" i="0" sz="2400" u="none" cap="none" strike="noStrike">
                <a:solidFill>
                  <a:srgbClr val="595959"/>
                </a:solidFill>
                <a:latin typeface="Source Sans Pro"/>
                <a:ea typeface="Source Sans Pro"/>
                <a:cs typeface="Source Sans Pro"/>
                <a:sym typeface="Source Sans Pro"/>
              </a:defRPr>
            </a:lvl1pPr>
            <a:lvl2pPr indent="-382269" lvl="1" marL="914400" marR="0" rtl="0" algn="l">
              <a:lnSpc>
                <a:spcPct val="100000"/>
              </a:lnSpc>
              <a:spcBef>
                <a:spcPts val="600"/>
              </a:spcBef>
              <a:spcAft>
                <a:spcPts val="0"/>
              </a:spcAft>
              <a:buClr>
                <a:srgbClr val="056093"/>
              </a:buClr>
              <a:buSzPts val="2420"/>
              <a:buFont typeface="Noto Sans Symbols"/>
              <a:buChar char="⚫"/>
              <a:defRPr b="0" i="0" sz="2200" u="none" cap="none" strike="noStrike">
                <a:solidFill>
                  <a:srgbClr val="595959"/>
                </a:solidFill>
                <a:latin typeface="Source Sans Pro"/>
                <a:ea typeface="Source Sans Pro"/>
                <a:cs typeface="Source Sans Pro"/>
                <a:sym typeface="Source Sans Pro"/>
              </a:defRPr>
            </a:lvl2pPr>
            <a:lvl3pPr indent="-368300" lvl="2" marL="1371600" marR="0" rtl="0" algn="l">
              <a:lnSpc>
                <a:spcPct val="100000"/>
              </a:lnSpc>
              <a:spcBef>
                <a:spcPts val="600"/>
              </a:spcBef>
              <a:spcAft>
                <a:spcPts val="0"/>
              </a:spcAft>
              <a:buClr>
                <a:srgbClr val="4CBBF8"/>
              </a:buClr>
              <a:buSzPts val="2200"/>
              <a:buFont typeface="Noto Sans Symbols"/>
              <a:buChar char="⚫"/>
              <a:defRPr b="0" i="0" sz="2000" u="none" cap="none" strike="noStrike">
                <a:solidFill>
                  <a:srgbClr val="595959"/>
                </a:solidFill>
                <a:latin typeface="Source Sans Pro"/>
                <a:ea typeface="Source Sans Pro"/>
                <a:cs typeface="Source Sans Pro"/>
                <a:sym typeface="Source Sans Pro"/>
              </a:defRPr>
            </a:lvl3pPr>
            <a:lvl4pPr indent="-354330" lvl="3" marL="1828800" marR="0" rtl="0" algn="l">
              <a:lnSpc>
                <a:spcPct val="100000"/>
              </a:lnSpc>
              <a:spcBef>
                <a:spcPts val="600"/>
              </a:spcBef>
              <a:spcAft>
                <a:spcPts val="0"/>
              </a:spcAft>
              <a:buClr>
                <a:srgbClr val="056093"/>
              </a:buClr>
              <a:buSzPts val="1980"/>
              <a:buFont typeface="Noto Sans Symbols"/>
              <a:buChar char="⚫"/>
              <a:defRPr b="0" i="0" sz="1800" u="none" cap="none" strike="noStrike">
                <a:solidFill>
                  <a:srgbClr val="595959"/>
                </a:solidFill>
                <a:latin typeface="Source Sans Pro"/>
                <a:ea typeface="Source Sans Pro"/>
                <a:cs typeface="Source Sans Pro"/>
                <a:sym typeface="Source Sans Pro"/>
              </a:defRPr>
            </a:lvl4pPr>
            <a:lvl5pPr indent="-354329" lvl="4" marL="2286000" marR="0" rtl="0" algn="l">
              <a:lnSpc>
                <a:spcPct val="100000"/>
              </a:lnSpc>
              <a:spcBef>
                <a:spcPts val="600"/>
              </a:spcBef>
              <a:spcAft>
                <a:spcPts val="0"/>
              </a:spcAft>
              <a:buClr>
                <a:srgbClr val="4CBBF8"/>
              </a:buClr>
              <a:buSzPts val="1980"/>
              <a:buFont typeface="Noto Sans Symbols"/>
              <a:buChar char="⚫"/>
              <a:defRPr b="0" i="0" sz="1800" u="none" cap="none" strike="noStrike">
                <a:solidFill>
                  <a:srgbClr val="595959"/>
                </a:solidFill>
                <a:latin typeface="Source Sans Pro"/>
                <a:ea typeface="Source Sans Pro"/>
                <a:cs typeface="Source Sans Pro"/>
                <a:sym typeface="Source Sans Pro"/>
              </a:defRPr>
            </a:lvl5pPr>
            <a:lvl6pPr indent="-354329" lvl="5" marL="2743200" marR="0" rtl="0" algn="l">
              <a:lnSpc>
                <a:spcPct val="100000"/>
              </a:lnSpc>
              <a:spcBef>
                <a:spcPts val="360"/>
              </a:spcBef>
              <a:spcAft>
                <a:spcPts val="0"/>
              </a:spcAft>
              <a:buClr>
                <a:schemeClr val="accent2"/>
              </a:buClr>
              <a:buSzPts val="1980"/>
              <a:buFont typeface="Noto Sans Symbols"/>
              <a:buChar char="⚫"/>
              <a:defRPr b="0" i="0" sz="1800" u="none" cap="none" strike="noStrike">
                <a:solidFill>
                  <a:srgbClr val="595959"/>
                </a:solidFill>
                <a:latin typeface="Source Sans Pro"/>
                <a:ea typeface="Source Sans Pro"/>
                <a:cs typeface="Source Sans Pro"/>
                <a:sym typeface="Source Sans Pro"/>
              </a:defRPr>
            </a:lvl6pPr>
            <a:lvl7pPr indent="-354329" lvl="6" marL="3200400" marR="0" rtl="0" algn="l">
              <a:lnSpc>
                <a:spcPct val="100000"/>
              </a:lnSpc>
              <a:spcBef>
                <a:spcPts val="360"/>
              </a:spcBef>
              <a:spcAft>
                <a:spcPts val="0"/>
              </a:spcAft>
              <a:buClr>
                <a:srgbClr val="4CBBF8"/>
              </a:buClr>
              <a:buSzPts val="1980"/>
              <a:buFont typeface="Noto Sans Symbols"/>
              <a:buChar char="⚫"/>
              <a:defRPr b="0" i="0" sz="1800" u="none" cap="none" strike="noStrike">
                <a:solidFill>
                  <a:srgbClr val="595959"/>
                </a:solidFill>
                <a:latin typeface="Source Sans Pro"/>
                <a:ea typeface="Source Sans Pro"/>
                <a:cs typeface="Source Sans Pro"/>
                <a:sym typeface="Source Sans Pro"/>
              </a:defRPr>
            </a:lvl7pPr>
            <a:lvl8pPr indent="-354329" lvl="7" marL="3657600" marR="0" rtl="0" algn="l">
              <a:lnSpc>
                <a:spcPct val="100000"/>
              </a:lnSpc>
              <a:spcBef>
                <a:spcPts val="360"/>
              </a:spcBef>
              <a:spcAft>
                <a:spcPts val="0"/>
              </a:spcAft>
              <a:buClr>
                <a:schemeClr val="accent2"/>
              </a:buClr>
              <a:buSzPts val="1980"/>
              <a:buFont typeface="Noto Sans Symbols"/>
              <a:buChar char="⚫"/>
              <a:defRPr b="0" i="0" sz="1800" u="none" cap="none" strike="noStrike">
                <a:solidFill>
                  <a:srgbClr val="595959"/>
                </a:solidFill>
                <a:latin typeface="Source Sans Pro"/>
                <a:ea typeface="Source Sans Pro"/>
                <a:cs typeface="Source Sans Pro"/>
                <a:sym typeface="Source Sans Pro"/>
              </a:defRPr>
            </a:lvl8pPr>
            <a:lvl9pPr indent="-354329" lvl="8" marL="4114800" marR="0" rtl="0" algn="l">
              <a:lnSpc>
                <a:spcPct val="100000"/>
              </a:lnSpc>
              <a:spcBef>
                <a:spcPts val="360"/>
              </a:spcBef>
              <a:spcAft>
                <a:spcPts val="0"/>
              </a:spcAft>
              <a:buClr>
                <a:srgbClr val="4CBBF8"/>
              </a:buClr>
              <a:buSzPts val="1980"/>
              <a:buFont typeface="Noto Sans Symbols"/>
              <a:buChar char="⚫"/>
              <a:defRPr b="0" i="0" sz="1800" u="none" cap="none" strike="noStrike">
                <a:solidFill>
                  <a:srgbClr val="595959"/>
                </a:solidFill>
                <a:latin typeface="Source Sans Pro"/>
                <a:ea typeface="Source Sans Pro"/>
                <a:cs typeface="Source Sans Pro"/>
                <a:sym typeface="Source Sans Pro"/>
              </a:defRPr>
            </a:lvl9pPr>
          </a:lstStyle>
          <a:p/>
        </p:txBody>
      </p:sp>
      <p:sp>
        <p:nvSpPr>
          <p:cNvPr id="12" name="Google Shape;12;p38"/>
          <p:cNvSpPr txBox="1"/>
          <p:nvPr>
            <p:ph idx="10" type="dt"/>
          </p:nvPr>
        </p:nvSpPr>
        <p:spPr>
          <a:xfrm>
            <a:off x="5629835" y="6275668"/>
            <a:ext cx="2133600" cy="365125"/>
          </a:xfrm>
          <a:prstGeom prst="rect">
            <a:avLst/>
          </a:prstGeom>
          <a:noFill/>
          <a:ln>
            <a:noFill/>
          </a:ln>
        </p:spPr>
        <p:txBody>
          <a:bodyPr anchorCtr="0" anchor="ctr"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lt1"/>
                </a:solidFill>
                <a:latin typeface="Source Sans Pro"/>
                <a:ea typeface="Source Sans Pro"/>
                <a:cs typeface="Source Sans Pro"/>
                <a:sym typeface="Source Sans Pro"/>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Source Sans Pro"/>
                <a:ea typeface="Source Sans Pro"/>
                <a:cs typeface="Source Sans Pro"/>
                <a:sym typeface="Source Sans Pro"/>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Source Sans Pro"/>
                <a:ea typeface="Source Sans Pro"/>
                <a:cs typeface="Source Sans Pro"/>
                <a:sym typeface="Source Sans Pro"/>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Source Sans Pro"/>
                <a:ea typeface="Source Sans Pro"/>
                <a:cs typeface="Source Sans Pro"/>
                <a:sym typeface="Source Sans Pro"/>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Source Sans Pro"/>
                <a:ea typeface="Source Sans Pro"/>
                <a:cs typeface="Source Sans Pro"/>
                <a:sym typeface="Source Sans Pro"/>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Source Sans Pro"/>
                <a:ea typeface="Source Sans Pro"/>
                <a:cs typeface="Source Sans Pro"/>
                <a:sym typeface="Source Sans Pro"/>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Source Sans Pro"/>
                <a:ea typeface="Source Sans Pro"/>
                <a:cs typeface="Source Sans Pro"/>
                <a:sym typeface="Source Sans Pro"/>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Source Sans Pro"/>
                <a:ea typeface="Source Sans Pro"/>
                <a:cs typeface="Source Sans Pro"/>
                <a:sym typeface="Source Sans Pro"/>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Source Sans Pro"/>
                <a:ea typeface="Source Sans Pro"/>
                <a:cs typeface="Source Sans Pro"/>
                <a:sym typeface="Source Sans Pro"/>
              </a:defRPr>
            </a:lvl9pPr>
          </a:lstStyle>
          <a:p/>
        </p:txBody>
      </p:sp>
      <p:sp>
        <p:nvSpPr>
          <p:cNvPr id="13" name="Google Shape;13;p38"/>
          <p:cNvSpPr txBox="1"/>
          <p:nvPr>
            <p:ph idx="11" type="ftr"/>
          </p:nvPr>
        </p:nvSpPr>
        <p:spPr>
          <a:xfrm>
            <a:off x="264458" y="6275668"/>
            <a:ext cx="4840941"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lt1"/>
                </a:solidFill>
                <a:latin typeface="Source Sans Pro"/>
                <a:ea typeface="Source Sans Pro"/>
                <a:cs typeface="Source Sans Pro"/>
                <a:sym typeface="Source Sans Pro"/>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Source Sans Pro"/>
                <a:ea typeface="Source Sans Pro"/>
                <a:cs typeface="Source Sans Pro"/>
                <a:sym typeface="Source Sans Pro"/>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Source Sans Pro"/>
                <a:ea typeface="Source Sans Pro"/>
                <a:cs typeface="Source Sans Pro"/>
                <a:sym typeface="Source Sans Pro"/>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Source Sans Pro"/>
                <a:ea typeface="Source Sans Pro"/>
                <a:cs typeface="Source Sans Pro"/>
                <a:sym typeface="Source Sans Pro"/>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Source Sans Pro"/>
                <a:ea typeface="Source Sans Pro"/>
                <a:cs typeface="Source Sans Pro"/>
                <a:sym typeface="Source Sans Pro"/>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Source Sans Pro"/>
                <a:ea typeface="Source Sans Pro"/>
                <a:cs typeface="Source Sans Pro"/>
                <a:sym typeface="Source Sans Pro"/>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Source Sans Pro"/>
                <a:ea typeface="Source Sans Pro"/>
                <a:cs typeface="Source Sans Pro"/>
                <a:sym typeface="Source Sans Pro"/>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Source Sans Pro"/>
                <a:ea typeface="Source Sans Pro"/>
                <a:cs typeface="Source Sans Pro"/>
                <a:sym typeface="Source Sans Pro"/>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Source Sans Pro"/>
                <a:ea typeface="Source Sans Pro"/>
                <a:cs typeface="Source Sans Pro"/>
                <a:sym typeface="Source Sans Pro"/>
              </a:defRPr>
            </a:lvl9pPr>
          </a:lstStyle>
          <a:p/>
        </p:txBody>
      </p:sp>
      <p:sp>
        <p:nvSpPr>
          <p:cNvPr id="14" name="Google Shape;14;p38"/>
          <p:cNvSpPr txBox="1"/>
          <p:nvPr>
            <p:ph idx="12" type="sldNum"/>
          </p:nvPr>
        </p:nvSpPr>
        <p:spPr>
          <a:xfrm>
            <a:off x="7897906" y="6275668"/>
            <a:ext cx="9906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3600"/>
              <a:buFont typeface="Arial"/>
              <a:buNone/>
              <a:defRPr b="0" i="0" sz="3600" u="none" cap="none" strike="noStrike">
                <a:solidFill>
                  <a:schemeClr val="lt1"/>
                </a:solidFill>
                <a:latin typeface="Source Sans Pro"/>
                <a:ea typeface="Source Sans Pro"/>
                <a:cs typeface="Source Sans Pro"/>
                <a:sym typeface="Source Sans Pro"/>
              </a:defRPr>
            </a:lvl1pPr>
            <a:lvl2pPr indent="0" lvl="1" marL="0" marR="0" rtl="0" algn="r">
              <a:lnSpc>
                <a:spcPct val="100000"/>
              </a:lnSpc>
              <a:spcBef>
                <a:spcPts val="0"/>
              </a:spcBef>
              <a:spcAft>
                <a:spcPts val="0"/>
              </a:spcAft>
              <a:buClr>
                <a:srgbClr val="000000"/>
              </a:buClr>
              <a:buSzPts val="3600"/>
              <a:buFont typeface="Arial"/>
              <a:buNone/>
              <a:defRPr b="0" i="0" sz="3600" u="none" cap="none" strike="noStrike">
                <a:solidFill>
                  <a:schemeClr val="lt1"/>
                </a:solidFill>
                <a:latin typeface="Source Sans Pro"/>
                <a:ea typeface="Source Sans Pro"/>
                <a:cs typeface="Source Sans Pro"/>
                <a:sym typeface="Source Sans Pro"/>
              </a:defRPr>
            </a:lvl2pPr>
            <a:lvl3pPr indent="0" lvl="2" marL="0" marR="0" rtl="0" algn="r">
              <a:lnSpc>
                <a:spcPct val="100000"/>
              </a:lnSpc>
              <a:spcBef>
                <a:spcPts val="0"/>
              </a:spcBef>
              <a:spcAft>
                <a:spcPts val="0"/>
              </a:spcAft>
              <a:buClr>
                <a:srgbClr val="000000"/>
              </a:buClr>
              <a:buSzPts val="3600"/>
              <a:buFont typeface="Arial"/>
              <a:buNone/>
              <a:defRPr b="0" i="0" sz="3600" u="none" cap="none" strike="noStrike">
                <a:solidFill>
                  <a:schemeClr val="lt1"/>
                </a:solidFill>
                <a:latin typeface="Source Sans Pro"/>
                <a:ea typeface="Source Sans Pro"/>
                <a:cs typeface="Source Sans Pro"/>
                <a:sym typeface="Source Sans Pro"/>
              </a:defRPr>
            </a:lvl3pPr>
            <a:lvl4pPr indent="0" lvl="3" marL="0" marR="0" rtl="0" algn="r">
              <a:lnSpc>
                <a:spcPct val="100000"/>
              </a:lnSpc>
              <a:spcBef>
                <a:spcPts val="0"/>
              </a:spcBef>
              <a:spcAft>
                <a:spcPts val="0"/>
              </a:spcAft>
              <a:buClr>
                <a:srgbClr val="000000"/>
              </a:buClr>
              <a:buSzPts val="3600"/>
              <a:buFont typeface="Arial"/>
              <a:buNone/>
              <a:defRPr b="0" i="0" sz="3600" u="none" cap="none" strike="noStrike">
                <a:solidFill>
                  <a:schemeClr val="lt1"/>
                </a:solidFill>
                <a:latin typeface="Source Sans Pro"/>
                <a:ea typeface="Source Sans Pro"/>
                <a:cs typeface="Source Sans Pro"/>
                <a:sym typeface="Source Sans Pro"/>
              </a:defRPr>
            </a:lvl4pPr>
            <a:lvl5pPr indent="0" lvl="4" marL="0" marR="0" rtl="0" algn="r">
              <a:lnSpc>
                <a:spcPct val="100000"/>
              </a:lnSpc>
              <a:spcBef>
                <a:spcPts val="0"/>
              </a:spcBef>
              <a:spcAft>
                <a:spcPts val="0"/>
              </a:spcAft>
              <a:buClr>
                <a:srgbClr val="000000"/>
              </a:buClr>
              <a:buSzPts val="3600"/>
              <a:buFont typeface="Arial"/>
              <a:buNone/>
              <a:defRPr b="0" i="0" sz="3600" u="none" cap="none" strike="noStrike">
                <a:solidFill>
                  <a:schemeClr val="lt1"/>
                </a:solidFill>
                <a:latin typeface="Source Sans Pro"/>
                <a:ea typeface="Source Sans Pro"/>
                <a:cs typeface="Source Sans Pro"/>
                <a:sym typeface="Source Sans Pro"/>
              </a:defRPr>
            </a:lvl5pPr>
            <a:lvl6pPr indent="0" lvl="5" marL="0" marR="0" rtl="0" algn="r">
              <a:lnSpc>
                <a:spcPct val="100000"/>
              </a:lnSpc>
              <a:spcBef>
                <a:spcPts val="0"/>
              </a:spcBef>
              <a:spcAft>
                <a:spcPts val="0"/>
              </a:spcAft>
              <a:buClr>
                <a:srgbClr val="000000"/>
              </a:buClr>
              <a:buSzPts val="3600"/>
              <a:buFont typeface="Arial"/>
              <a:buNone/>
              <a:defRPr b="0" i="0" sz="3600" u="none" cap="none" strike="noStrike">
                <a:solidFill>
                  <a:schemeClr val="lt1"/>
                </a:solidFill>
                <a:latin typeface="Source Sans Pro"/>
                <a:ea typeface="Source Sans Pro"/>
                <a:cs typeface="Source Sans Pro"/>
                <a:sym typeface="Source Sans Pro"/>
              </a:defRPr>
            </a:lvl6pPr>
            <a:lvl7pPr indent="0" lvl="6" marL="0" marR="0" rtl="0" algn="r">
              <a:lnSpc>
                <a:spcPct val="100000"/>
              </a:lnSpc>
              <a:spcBef>
                <a:spcPts val="0"/>
              </a:spcBef>
              <a:spcAft>
                <a:spcPts val="0"/>
              </a:spcAft>
              <a:buClr>
                <a:srgbClr val="000000"/>
              </a:buClr>
              <a:buSzPts val="3600"/>
              <a:buFont typeface="Arial"/>
              <a:buNone/>
              <a:defRPr b="0" i="0" sz="3600" u="none" cap="none" strike="noStrike">
                <a:solidFill>
                  <a:schemeClr val="lt1"/>
                </a:solidFill>
                <a:latin typeface="Source Sans Pro"/>
                <a:ea typeface="Source Sans Pro"/>
                <a:cs typeface="Source Sans Pro"/>
                <a:sym typeface="Source Sans Pro"/>
              </a:defRPr>
            </a:lvl7pPr>
            <a:lvl8pPr indent="0" lvl="7" marL="0" marR="0" rtl="0" algn="r">
              <a:lnSpc>
                <a:spcPct val="100000"/>
              </a:lnSpc>
              <a:spcBef>
                <a:spcPts val="0"/>
              </a:spcBef>
              <a:spcAft>
                <a:spcPts val="0"/>
              </a:spcAft>
              <a:buClr>
                <a:srgbClr val="000000"/>
              </a:buClr>
              <a:buSzPts val="3600"/>
              <a:buFont typeface="Arial"/>
              <a:buNone/>
              <a:defRPr b="0" i="0" sz="3600" u="none" cap="none" strike="noStrike">
                <a:solidFill>
                  <a:schemeClr val="lt1"/>
                </a:solidFill>
                <a:latin typeface="Source Sans Pro"/>
                <a:ea typeface="Source Sans Pro"/>
                <a:cs typeface="Source Sans Pro"/>
                <a:sym typeface="Source Sans Pro"/>
              </a:defRPr>
            </a:lvl8pPr>
            <a:lvl9pPr indent="0" lvl="8" marL="0" marR="0" rtl="0" algn="r">
              <a:lnSpc>
                <a:spcPct val="100000"/>
              </a:lnSpc>
              <a:spcBef>
                <a:spcPts val="0"/>
              </a:spcBef>
              <a:spcAft>
                <a:spcPts val="0"/>
              </a:spcAft>
              <a:buClr>
                <a:srgbClr val="000000"/>
              </a:buClr>
              <a:buSzPts val="3600"/>
              <a:buFont typeface="Arial"/>
              <a:buNone/>
              <a:defRPr b="0" i="0" sz="3600" u="none" cap="none" strike="noStrike">
                <a:solidFill>
                  <a:schemeClr val="lt1"/>
                </a:solidFill>
                <a:latin typeface="Source Sans Pro"/>
                <a:ea typeface="Source Sans Pro"/>
                <a:cs typeface="Source Sans Pro"/>
                <a:sym typeface="Source Sans Pro"/>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8.xml"/><Relationship Id="rId3" Type="http://schemas.openxmlformats.org/officeDocument/2006/relationships/hyperlink" Target="https://www.group.com/childrens-ministry/vbs/scuba/"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1.jpg"/><Relationship Id="rId4" Type="http://schemas.openxmlformats.org/officeDocument/2006/relationships/image" Target="../media/image2.jpg"/><Relationship Id="rId5"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
          <p:cNvSpPr txBox="1"/>
          <p:nvPr/>
        </p:nvSpPr>
        <p:spPr>
          <a:xfrm>
            <a:off x="601900" y="282225"/>
            <a:ext cx="8043600" cy="54951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4400"/>
              <a:buFont typeface="Arial"/>
              <a:buNone/>
            </a:pPr>
            <a:r>
              <a:rPr b="1" i="0" lang="en-US" sz="4400" u="none" cap="none" strike="noStrike">
                <a:solidFill>
                  <a:srgbClr val="3CB4F6"/>
                </a:solidFill>
                <a:latin typeface="Anton"/>
                <a:ea typeface="Anton"/>
                <a:cs typeface="Anton"/>
                <a:sym typeface="Anton"/>
              </a:rPr>
              <a:t>HUNTINGTON CHAPEL </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4400"/>
              <a:buFont typeface="Arial"/>
              <a:buNone/>
            </a:pPr>
            <a:r>
              <a:rPr b="1" i="0" lang="en-US" sz="4400" u="none" cap="none" strike="noStrike">
                <a:solidFill>
                  <a:srgbClr val="3CB4F6"/>
                </a:solidFill>
                <a:latin typeface="Anton"/>
                <a:ea typeface="Anton"/>
                <a:cs typeface="Anton"/>
                <a:sym typeface="Anton"/>
              </a:rPr>
              <a:t>VBS 202</a:t>
            </a:r>
            <a:r>
              <a:rPr b="1" lang="en-US" sz="4400">
                <a:solidFill>
                  <a:srgbClr val="3CB4F6"/>
                </a:solidFill>
                <a:latin typeface="Anton"/>
                <a:ea typeface="Anton"/>
                <a:cs typeface="Anton"/>
                <a:sym typeface="Anton"/>
              </a:rPr>
              <a:t>4 June 24th-28th</a:t>
            </a:r>
            <a:endParaRPr b="1" sz="4400">
              <a:solidFill>
                <a:srgbClr val="3CB4F6"/>
              </a:solidFill>
              <a:latin typeface="Anton"/>
              <a:ea typeface="Anton"/>
              <a:cs typeface="Anton"/>
              <a:sym typeface="Anton"/>
            </a:endParaRPr>
          </a:p>
          <a:p>
            <a:pPr indent="0" lvl="0" marL="0" marR="0" rtl="0" algn="ctr">
              <a:lnSpc>
                <a:spcPct val="100000"/>
              </a:lnSpc>
              <a:spcBef>
                <a:spcPts val="0"/>
              </a:spcBef>
              <a:spcAft>
                <a:spcPts val="0"/>
              </a:spcAft>
              <a:buClr>
                <a:srgbClr val="000000"/>
              </a:buClr>
              <a:buSzPts val="4400"/>
              <a:buFont typeface="Arial"/>
              <a:buNone/>
            </a:pPr>
            <a:r>
              <a:t/>
            </a:r>
            <a:endParaRPr b="1" sz="4400">
              <a:solidFill>
                <a:srgbClr val="3CB4F6"/>
              </a:solidFill>
              <a:latin typeface="Anton"/>
              <a:ea typeface="Anton"/>
              <a:cs typeface="Anton"/>
              <a:sym typeface="Anton"/>
            </a:endParaRPr>
          </a:p>
          <a:p>
            <a:pPr indent="0" lvl="0" marL="0" marR="0" rtl="0" algn="ctr">
              <a:lnSpc>
                <a:spcPct val="100000"/>
              </a:lnSpc>
              <a:spcBef>
                <a:spcPts val="0"/>
              </a:spcBef>
              <a:spcAft>
                <a:spcPts val="0"/>
              </a:spcAft>
              <a:buClr>
                <a:srgbClr val="000000"/>
              </a:buClr>
              <a:buSzPts val="4400"/>
              <a:buFont typeface="Arial"/>
              <a:buNone/>
            </a:pPr>
            <a:r>
              <a:rPr b="1" lang="en-US" sz="4400">
                <a:solidFill>
                  <a:srgbClr val="FF6600"/>
                </a:solidFill>
                <a:latin typeface="Anton"/>
                <a:ea typeface="Anton"/>
                <a:cs typeface="Anton"/>
                <a:sym typeface="Anton"/>
              </a:rPr>
              <a:t>S</a:t>
            </a:r>
            <a:r>
              <a:rPr b="1" lang="en-US" sz="4400">
                <a:solidFill>
                  <a:schemeClr val="accent1"/>
                </a:solidFill>
                <a:latin typeface="Anton"/>
                <a:ea typeface="Anton"/>
                <a:cs typeface="Anton"/>
                <a:sym typeface="Anton"/>
              </a:rPr>
              <a:t>C</a:t>
            </a:r>
            <a:r>
              <a:rPr b="1" lang="en-US" sz="4400">
                <a:solidFill>
                  <a:srgbClr val="FF6600"/>
                </a:solidFill>
                <a:latin typeface="Anton"/>
                <a:ea typeface="Anton"/>
                <a:cs typeface="Anton"/>
                <a:sym typeface="Anton"/>
              </a:rPr>
              <a:t>U</a:t>
            </a:r>
            <a:r>
              <a:rPr b="1" lang="en-US" sz="4400">
                <a:solidFill>
                  <a:srgbClr val="FF00FF"/>
                </a:solidFill>
                <a:latin typeface="Anton"/>
                <a:ea typeface="Anton"/>
                <a:cs typeface="Anton"/>
                <a:sym typeface="Anton"/>
              </a:rPr>
              <a:t>B</a:t>
            </a:r>
            <a:r>
              <a:rPr b="1" lang="en-US" sz="4400">
                <a:solidFill>
                  <a:srgbClr val="FF6600"/>
                </a:solidFill>
                <a:latin typeface="Anton"/>
                <a:ea typeface="Anton"/>
                <a:cs typeface="Anton"/>
                <a:sym typeface="Anton"/>
              </a:rPr>
              <a:t>A</a:t>
            </a:r>
            <a:endParaRPr b="1" sz="4400">
              <a:solidFill>
                <a:srgbClr val="FF6600"/>
              </a:solidFill>
              <a:latin typeface="Anton"/>
              <a:ea typeface="Anton"/>
              <a:cs typeface="Anton"/>
              <a:sym typeface="Anton"/>
            </a:endParaRPr>
          </a:p>
          <a:p>
            <a:pPr indent="0" lvl="0" marL="0" marR="0" rtl="0" algn="ctr">
              <a:lnSpc>
                <a:spcPct val="100000"/>
              </a:lnSpc>
              <a:spcBef>
                <a:spcPts val="0"/>
              </a:spcBef>
              <a:spcAft>
                <a:spcPts val="0"/>
              </a:spcAft>
              <a:buClr>
                <a:srgbClr val="000000"/>
              </a:buClr>
              <a:buSzPts val="4400"/>
              <a:buFont typeface="Arial"/>
              <a:buNone/>
            </a:pPr>
            <a:r>
              <a:rPr lang="en-US" sz="4000">
                <a:solidFill>
                  <a:srgbClr val="0D0D0D"/>
                </a:solidFill>
                <a:latin typeface="Anton"/>
                <a:ea typeface="Anton"/>
                <a:cs typeface="Anton"/>
                <a:sym typeface="Anton"/>
              </a:rPr>
              <a:t>Diving Into Friendship With God</a:t>
            </a:r>
            <a:endParaRPr sz="4000">
              <a:solidFill>
                <a:srgbClr val="0D0D0D"/>
              </a:solidFill>
              <a:latin typeface="Anton"/>
              <a:ea typeface="Anton"/>
              <a:cs typeface="Anton"/>
              <a:sym typeface="Anton"/>
            </a:endParaRPr>
          </a:p>
          <a:p>
            <a:pPr indent="0" lvl="0" marL="0" marR="0" rtl="0" algn="ctr">
              <a:lnSpc>
                <a:spcPct val="100000"/>
              </a:lnSpc>
              <a:spcBef>
                <a:spcPts val="0"/>
              </a:spcBef>
              <a:spcAft>
                <a:spcPts val="0"/>
              </a:spcAft>
              <a:buClr>
                <a:srgbClr val="000000"/>
              </a:buClr>
              <a:buSzPts val="4400"/>
              <a:buFont typeface="Arial"/>
              <a:buNone/>
            </a:pPr>
            <a:r>
              <a:t/>
            </a:r>
            <a:endParaRPr sz="1500">
              <a:solidFill>
                <a:srgbClr val="1F2C38"/>
              </a:solidFill>
              <a:highlight>
                <a:srgbClr val="FFFFFF"/>
              </a:highlight>
            </a:endParaRPr>
          </a:p>
          <a:p>
            <a:pPr indent="0" lvl="0" marL="0" marR="0" rtl="0" algn="ctr">
              <a:lnSpc>
                <a:spcPct val="100000"/>
              </a:lnSpc>
              <a:spcBef>
                <a:spcPts val="0"/>
              </a:spcBef>
              <a:spcAft>
                <a:spcPts val="0"/>
              </a:spcAft>
              <a:buClr>
                <a:srgbClr val="000000"/>
              </a:buClr>
              <a:buSzPts val="4400"/>
              <a:buFont typeface="Arial"/>
              <a:buNone/>
            </a:pPr>
            <a:r>
              <a:rPr lang="en-US" sz="1900">
                <a:solidFill>
                  <a:srgbClr val="1F2C38"/>
                </a:solidFill>
                <a:highlight>
                  <a:srgbClr val="FFFFFF"/>
                </a:highlight>
              </a:rPr>
              <a:t>Take kids deep into an amazing undersea adventure where they’ll experience the ever-flowing, never-ending love of God. At Scuba VBS, kids will be immersed in the Word and discover what living water is really all about!</a:t>
            </a:r>
            <a:endParaRPr b="1" sz="1900">
              <a:solidFill>
                <a:srgbClr val="3CB4F6"/>
              </a:solidFill>
              <a:latin typeface="Anton"/>
              <a:ea typeface="Anton"/>
              <a:cs typeface="Anton"/>
              <a:sym typeface="Anton"/>
            </a:endParaRPr>
          </a:p>
          <a:p>
            <a:pPr indent="0" lvl="0" marL="0" marR="0" rtl="0" algn="l">
              <a:lnSpc>
                <a:spcPct val="100000"/>
              </a:lnSpc>
              <a:spcBef>
                <a:spcPts val="0"/>
              </a:spcBef>
              <a:spcAft>
                <a:spcPts val="0"/>
              </a:spcAft>
              <a:buClr>
                <a:srgbClr val="000000"/>
              </a:buClr>
              <a:buSzPts val="4400"/>
              <a:buFont typeface="Arial"/>
              <a:buNone/>
            </a:pPr>
            <a:r>
              <a:t/>
            </a:r>
            <a:endParaRPr b="1" sz="4400">
              <a:solidFill>
                <a:srgbClr val="3CB4F6"/>
              </a:solidFill>
              <a:latin typeface="Anton"/>
              <a:ea typeface="Anton"/>
              <a:cs typeface="Anton"/>
              <a:sym typeface="Anton"/>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13"/>
          <p:cNvSpPr txBox="1"/>
          <p:nvPr>
            <p:ph type="title"/>
          </p:nvPr>
        </p:nvSpPr>
        <p:spPr>
          <a:xfrm>
            <a:off x="549275" y="107576"/>
            <a:ext cx="8042276" cy="1336956"/>
          </a:xfrm>
          <a:prstGeom prst="rect">
            <a:avLst/>
          </a:prstGeom>
          <a:noFill/>
          <a:ln>
            <a:noFill/>
          </a:ln>
        </p:spPr>
        <p:txBody>
          <a:bodyPr anchorCtr="0" anchor="b" bIns="45700" lIns="91425" spcFirstLastPara="1" rIns="91425" wrap="square" tIns="45700">
            <a:noAutofit/>
          </a:bodyPr>
          <a:lstStyle/>
          <a:p>
            <a:pPr indent="0" lvl="0" marL="0" rtl="0" algn="ctr">
              <a:lnSpc>
                <a:spcPct val="100000"/>
              </a:lnSpc>
              <a:spcBef>
                <a:spcPts val="0"/>
              </a:spcBef>
              <a:spcAft>
                <a:spcPts val="0"/>
              </a:spcAft>
              <a:buClr>
                <a:schemeClr val="accent1"/>
              </a:buClr>
              <a:buSzPts val="4600"/>
              <a:buFont typeface="Source Sans Pro"/>
              <a:buNone/>
            </a:pPr>
            <a:r>
              <a:rPr lang="en-US"/>
              <a:t>Releasing Children to Parents</a:t>
            </a:r>
            <a:endParaRPr/>
          </a:p>
        </p:txBody>
      </p:sp>
      <p:sp>
        <p:nvSpPr>
          <p:cNvPr id="166" name="Google Shape;166;p13"/>
          <p:cNvSpPr txBox="1"/>
          <p:nvPr>
            <p:ph idx="1" type="body"/>
          </p:nvPr>
        </p:nvSpPr>
        <p:spPr>
          <a:xfrm>
            <a:off x="260675" y="1600200"/>
            <a:ext cx="8331000" cy="4856700"/>
          </a:xfrm>
          <a:prstGeom prst="rect">
            <a:avLst/>
          </a:prstGeom>
          <a:noFill/>
          <a:ln>
            <a:noFill/>
          </a:ln>
        </p:spPr>
        <p:txBody>
          <a:bodyPr anchorCtr="0" anchor="t" bIns="45700" lIns="91425" spcFirstLastPara="1" rIns="91425" wrap="square" tIns="45700">
            <a:normAutofit fontScale="77500" lnSpcReduction="20000"/>
          </a:bodyPr>
          <a:lstStyle/>
          <a:p>
            <a:pPr indent="-349250" lvl="0" marL="349250" rtl="0" algn="l">
              <a:lnSpc>
                <a:spcPct val="100000"/>
              </a:lnSpc>
              <a:spcBef>
                <a:spcPts val="0"/>
              </a:spcBef>
              <a:spcAft>
                <a:spcPts val="0"/>
              </a:spcAft>
              <a:buSzPct val="109999"/>
              <a:buNone/>
            </a:pPr>
            <a:r>
              <a:rPr lang="en-US" sz="1800"/>
              <a:t>At the end of the day, you will sit with your crew and parents will pick their kids up.</a:t>
            </a:r>
            <a:endParaRPr/>
          </a:p>
          <a:p>
            <a:pPr indent="-349250" lvl="0" marL="349250" rtl="0" algn="l">
              <a:lnSpc>
                <a:spcPct val="100000"/>
              </a:lnSpc>
              <a:spcBef>
                <a:spcPts val="0"/>
              </a:spcBef>
              <a:spcAft>
                <a:spcPts val="0"/>
              </a:spcAft>
              <a:buSzPct val="109999"/>
              <a:buNone/>
            </a:pPr>
            <a:r>
              <a:rPr lang="en-US" sz="1800"/>
              <a:t>You will have a card that lists the names of people who can pick the child up</a:t>
            </a:r>
            <a:endParaRPr/>
          </a:p>
          <a:p>
            <a:pPr indent="-349250" lvl="0" marL="349250" rtl="0" algn="l">
              <a:lnSpc>
                <a:spcPct val="100000"/>
              </a:lnSpc>
              <a:spcBef>
                <a:spcPts val="0"/>
              </a:spcBef>
              <a:spcAft>
                <a:spcPts val="0"/>
              </a:spcAft>
              <a:buSzPct val="109999"/>
              <a:buNone/>
            </a:pPr>
            <a:r>
              <a:rPr lang="en-US" sz="1800"/>
              <a:t>Make sure that it is a name on the list.</a:t>
            </a:r>
            <a:endParaRPr sz="1800">
              <a:solidFill>
                <a:srgbClr val="FF0000"/>
              </a:solidFill>
            </a:endParaRPr>
          </a:p>
          <a:p>
            <a:pPr indent="-349250" lvl="0" marL="349250" rtl="0" algn="l">
              <a:lnSpc>
                <a:spcPct val="100000"/>
              </a:lnSpc>
              <a:spcBef>
                <a:spcPts val="0"/>
              </a:spcBef>
              <a:spcAft>
                <a:spcPts val="0"/>
              </a:spcAft>
              <a:buSzPct val="109999"/>
              <a:buNone/>
            </a:pPr>
            <a:r>
              <a:t/>
            </a:r>
            <a:endParaRPr sz="1800"/>
          </a:p>
          <a:p>
            <a:pPr indent="-349250" lvl="0" marL="349250" rtl="0" algn="l">
              <a:lnSpc>
                <a:spcPct val="100000"/>
              </a:lnSpc>
              <a:spcBef>
                <a:spcPts val="0"/>
              </a:spcBef>
              <a:spcAft>
                <a:spcPts val="0"/>
              </a:spcAft>
              <a:buSzPct val="109999"/>
              <a:buNone/>
            </a:pPr>
            <a:r>
              <a:rPr lang="en-US" sz="1800"/>
              <a:t>Initial the back of the card as each child is picked up. Don’t just let the child go.  Make sure that the parent is present and there is eye contact and/or communication between you and the parent picking up.</a:t>
            </a:r>
            <a:endParaRPr sz="1800">
              <a:solidFill>
                <a:srgbClr val="FF0000"/>
              </a:solidFill>
            </a:endParaRPr>
          </a:p>
          <a:p>
            <a:pPr indent="-349250" lvl="0" marL="349250" rtl="0" algn="l">
              <a:lnSpc>
                <a:spcPct val="100000"/>
              </a:lnSpc>
              <a:spcBef>
                <a:spcPts val="0"/>
              </a:spcBef>
              <a:spcAft>
                <a:spcPts val="0"/>
              </a:spcAft>
              <a:buSzPct val="109999"/>
              <a:buNone/>
            </a:pPr>
            <a:r>
              <a:t/>
            </a:r>
            <a:endParaRPr sz="1800"/>
          </a:p>
          <a:p>
            <a:pPr indent="-349250" lvl="0" marL="349250" rtl="0" algn="l">
              <a:lnSpc>
                <a:spcPct val="100000"/>
              </a:lnSpc>
              <a:spcBef>
                <a:spcPts val="0"/>
              </a:spcBef>
              <a:spcAft>
                <a:spcPts val="0"/>
              </a:spcAft>
              <a:buSzPct val="109999"/>
              <a:buNone/>
            </a:pPr>
            <a:r>
              <a:rPr b="1" lang="en-US" sz="1800" u="sng"/>
              <a:t>Scenarios</a:t>
            </a:r>
            <a:r>
              <a:rPr lang="en-US" sz="1800"/>
              <a:t>: Someone comes in who is </a:t>
            </a:r>
            <a:r>
              <a:rPr b="1" lang="en-US" sz="1800" u="sng"/>
              <a:t>not on the approved pick up list </a:t>
            </a:r>
            <a:r>
              <a:rPr lang="en-US" sz="1800"/>
              <a:t>(examples)</a:t>
            </a:r>
            <a:endParaRPr/>
          </a:p>
          <a:p>
            <a:pPr indent="-349250" lvl="0" marL="349250" rtl="0" algn="l">
              <a:lnSpc>
                <a:spcPct val="100000"/>
              </a:lnSpc>
              <a:spcBef>
                <a:spcPts val="0"/>
              </a:spcBef>
              <a:spcAft>
                <a:spcPts val="0"/>
              </a:spcAft>
              <a:buSzPct val="109999"/>
              <a:buNone/>
            </a:pPr>
            <a:r>
              <a:rPr lang="en-US" sz="1800"/>
              <a:t>1: brother rushes in and says “Mom’s in the car we gotta go!” </a:t>
            </a:r>
            <a:endParaRPr/>
          </a:p>
          <a:p>
            <a:pPr indent="-349250" lvl="0" marL="349250" rtl="0" algn="l">
              <a:lnSpc>
                <a:spcPct val="100000"/>
              </a:lnSpc>
              <a:spcBef>
                <a:spcPts val="0"/>
              </a:spcBef>
              <a:spcAft>
                <a:spcPts val="0"/>
              </a:spcAft>
              <a:buSzPct val="109999"/>
              <a:buNone/>
            </a:pPr>
            <a:r>
              <a:rPr lang="en-US" sz="1800"/>
              <a:t>2: Father comes but is not on the list (or comes mid-day)</a:t>
            </a:r>
            <a:endParaRPr/>
          </a:p>
          <a:p>
            <a:pPr indent="-349250" lvl="0" marL="349250" rtl="0" algn="l">
              <a:lnSpc>
                <a:spcPct val="100000"/>
              </a:lnSpc>
              <a:spcBef>
                <a:spcPts val="0"/>
              </a:spcBef>
              <a:spcAft>
                <a:spcPts val="0"/>
              </a:spcAft>
              <a:buSzPct val="109999"/>
              <a:buNone/>
            </a:pPr>
            <a:r>
              <a:rPr lang="en-US" sz="1800"/>
              <a:t>In both cases, communicate with your sherpa who will handle it./Sherpas will communicate with the registrar</a:t>
            </a:r>
            <a:r>
              <a:rPr b="1" lang="en-US" sz="1800" u="sng"/>
              <a:t>.  If no prior approval had been given</a:t>
            </a:r>
            <a:r>
              <a:rPr lang="en-US" sz="1800"/>
              <a:t>: we may not release the child to the person until communication is made with the parent/guardian</a:t>
            </a:r>
            <a:endParaRPr/>
          </a:p>
          <a:p>
            <a:pPr indent="-349250" lvl="0" marL="349250" rtl="0" algn="l">
              <a:lnSpc>
                <a:spcPct val="100000"/>
              </a:lnSpc>
              <a:spcBef>
                <a:spcPts val="0"/>
              </a:spcBef>
              <a:spcAft>
                <a:spcPts val="0"/>
              </a:spcAft>
              <a:buSzPct val="109999"/>
              <a:buNone/>
            </a:pPr>
            <a:r>
              <a:t/>
            </a:r>
            <a:endParaRPr sz="1800"/>
          </a:p>
          <a:p>
            <a:pPr indent="-349250" lvl="0" marL="349250" rtl="0" algn="l">
              <a:lnSpc>
                <a:spcPct val="100000"/>
              </a:lnSpc>
              <a:spcBef>
                <a:spcPts val="0"/>
              </a:spcBef>
              <a:spcAft>
                <a:spcPts val="0"/>
              </a:spcAft>
              <a:buSzPct val="109999"/>
              <a:buNone/>
            </a:pPr>
            <a:r>
              <a:rPr b="1" lang="en-US" sz="1800" u="sng"/>
              <a:t>Parent doesn’t come on time.</a:t>
            </a:r>
            <a:endParaRPr/>
          </a:p>
          <a:p>
            <a:pPr indent="-349250" lvl="0" marL="349250" rtl="0" algn="l">
              <a:lnSpc>
                <a:spcPct val="100000"/>
              </a:lnSpc>
              <a:spcBef>
                <a:spcPts val="0"/>
              </a:spcBef>
              <a:spcAft>
                <a:spcPts val="0"/>
              </a:spcAft>
              <a:buSzPct val="109999"/>
              <a:buNone/>
            </a:pPr>
            <a:r>
              <a:rPr lang="en-US" sz="1800"/>
              <a:t>Once most of the parents have come, any remaining kids will be passed on to the sherpas of</a:t>
            </a:r>
            <a:endParaRPr/>
          </a:p>
          <a:p>
            <a:pPr indent="-349250" lvl="0" marL="349250" rtl="0" algn="l">
              <a:lnSpc>
                <a:spcPct val="100000"/>
              </a:lnSpc>
              <a:spcBef>
                <a:spcPts val="0"/>
              </a:spcBef>
              <a:spcAft>
                <a:spcPts val="0"/>
              </a:spcAft>
              <a:buSzPct val="109999"/>
              <a:buNone/>
            </a:pPr>
            <a:r>
              <a:rPr lang="en-US" sz="1800"/>
              <a:t>the group-which will be announced</a:t>
            </a:r>
            <a:r>
              <a:rPr lang="en-US" sz="1800" u="sng"/>
              <a:t>. Make sure to pass on the child’s medical card, and the sherpa will initial it when the child is passed on to the parent.  </a:t>
            </a:r>
            <a:endParaRPr/>
          </a:p>
          <a:p>
            <a:pPr indent="-349250" lvl="0" marL="349250" rtl="0" algn="l">
              <a:lnSpc>
                <a:spcPct val="100000"/>
              </a:lnSpc>
              <a:spcBef>
                <a:spcPts val="0"/>
              </a:spcBef>
              <a:spcAft>
                <a:spcPts val="0"/>
              </a:spcAft>
              <a:buSzPct val="109999"/>
              <a:buNone/>
            </a:pPr>
            <a:r>
              <a:t/>
            </a:r>
            <a:endParaRPr sz="1800"/>
          </a:p>
          <a:p>
            <a:pPr indent="-349250" lvl="0" marL="349250" rtl="0" algn="l">
              <a:lnSpc>
                <a:spcPct val="100000"/>
              </a:lnSpc>
              <a:spcBef>
                <a:spcPts val="0"/>
              </a:spcBef>
              <a:spcAft>
                <a:spcPts val="0"/>
              </a:spcAft>
              <a:buSzPct val="109999"/>
              <a:buNone/>
            </a:pPr>
            <a:r>
              <a:rPr lang="en-US" sz="1800"/>
              <a:t>If there are kids remaining for a </a:t>
            </a:r>
            <a:r>
              <a:rPr b="1" lang="en-US" sz="1800"/>
              <a:t>significant time</a:t>
            </a:r>
            <a:r>
              <a:rPr lang="en-US" sz="1800"/>
              <a:t>: 2 captains(or adults who agree to stay until</a:t>
            </a:r>
            <a:endParaRPr/>
          </a:p>
          <a:p>
            <a:pPr indent="-349250" lvl="0" marL="349250" rtl="0" algn="l">
              <a:lnSpc>
                <a:spcPct val="100000"/>
              </a:lnSpc>
              <a:spcBef>
                <a:spcPts val="0"/>
              </a:spcBef>
              <a:spcAft>
                <a:spcPts val="0"/>
              </a:spcAft>
              <a:buSzPct val="109999"/>
              <a:buNone/>
            </a:pPr>
            <a:r>
              <a:rPr lang="en-US" sz="1800"/>
              <a:t>the kids get picked up) will remain until the last child is picked up. Calls may need to be</a:t>
            </a:r>
            <a:endParaRPr/>
          </a:p>
          <a:p>
            <a:pPr indent="-349250" lvl="0" marL="349250" rtl="0" algn="l">
              <a:lnSpc>
                <a:spcPct val="100000"/>
              </a:lnSpc>
              <a:spcBef>
                <a:spcPts val="0"/>
              </a:spcBef>
              <a:spcAft>
                <a:spcPts val="0"/>
              </a:spcAft>
              <a:buSzPct val="109999"/>
              <a:buNone/>
            </a:pPr>
            <a:r>
              <a:rPr lang="en-US" sz="1800"/>
              <a:t>made home and/or to the emergency contact person if the parent does not come by 12:20pm</a:t>
            </a:r>
            <a:endParaRPr/>
          </a:p>
          <a:p>
            <a:pPr indent="-349250" lvl="0" marL="349250" rtl="0" algn="l">
              <a:lnSpc>
                <a:spcPct val="100000"/>
              </a:lnSpc>
              <a:spcBef>
                <a:spcPts val="0"/>
              </a:spcBef>
              <a:spcAft>
                <a:spcPts val="0"/>
              </a:spcAft>
              <a:buSzPct val="109999"/>
              <a:buNone/>
            </a:pPr>
            <a:r>
              <a:rPr lang="en-US" sz="1800"/>
              <a:t>and will be determined by the director  and/or registrar.</a:t>
            </a:r>
            <a:endParaRPr sz="18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graphicFrame>
        <p:nvGraphicFramePr>
          <p:cNvPr id="171" name="Google Shape;171;p15"/>
          <p:cNvGraphicFramePr/>
          <p:nvPr/>
        </p:nvGraphicFramePr>
        <p:xfrm>
          <a:off x="38100" y="50800"/>
          <a:ext cx="3000000" cy="3000000"/>
        </p:xfrm>
        <a:graphic>
          <a:graphicData uri="http://schemas.openxmlformats.org/drawingml/2006/table">
            <a:tbl>
              <a:tblPr bandRow="1" firstRow="1">
                <a:noFill/>
                <a:tableStyleId>{67829119-142B-4614-BCAB-1706D66DEFCC}</a:tableStyleId>
              </a:tblPr>
              <a:tblGrid>
                <a:gridCol w="1714500"/>
                <a:gridCol w="1996450"/>
                <a:gridCol w="1645925"/>
                <a:gridCol w="1645925"/>
                <a:gridCol w="2090425"/>
              </a:tblGrid>
              <a:tr h="850900">
                <a:tc>
                  <a:txBody>
                    <a:bodyPr/>
                    <a:lstStyle/>
                    <a:p>
                      <a:pPr indent="0" lvl="0" marL="0" marR="0" rtl="0" algn="ctr">
                        <a:lnSpc>
                          <a:spcPct val="100000"/>
                        </a:lnSpc>
                        <a:spcBef>
                          <a:spcPts val="0"/>
                        </a:spcBef>
                        <a:spcAft>
                          <a:spcPts val="0"/>
                        </a:spcAft>
                        <a:buClr>
                          <a:srgbClr val="000000"/>
                        </a:buClr>
                        <a:buSzPts val="1800"/>
                        <a:buFont typeface="Arial"/>
                        <a:buNone/>
                      </a:pPr>
                      <a:r>
                        <a:rPr b="1" lang="en-US" sz="1800" u="none" cap="none" strike="noStrike"/>
                        <a:t>EX-Day</a:t>
                      </a:r>
                      <a:endParaRPr sz="1400" u="none" cap="none" strike="noStrike"/>
                    </a:p>
                    <a:p>
                      <a:pPr indent="0" lvl="0" marL="0" marR="0" rtl="0" algn="ctr">
                        <a:lnSpc>
                          <a:spcPct val="100000"/>
                        </a:lnSpc>
                        <a:spcBef>
                          <a:spcPts val="0"/>
                        </a:spcBef>
                        <a:spcAft>
                          <a:spcPts val="0"/>
                        </a:spcAft>
                        <a:buClr>
                          <a:srgbClr val="000000"/>
                        </a:buClr>
                        <a:buSzPts val="1800"/>
                        <a:buFont typeface="Arial"/>
                        <a:buNone/>
                      </a:pPr>
                      <a:r>
                        <a:rPr b="1" lang="en-US" sz="1800" u="none" cap="none" strike="noStrike"/>
                        <a:t>Time</a:t>
                      </a:r>
                      <a:endParaRPr b="1" sz="1800" u="none" cap="none" strike="noStrike"/>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66092">
                        <a:alpha val="12156"/>
                      </a:srgbClr>
                    </a:solidFill>
                  </a:tcPr>
                </a:tc>
                <a:tc>
                  <a:txBody>
                    <a:bodyPr/>
                    <a:lstStyle/>
                    <a:p>
                      <a:pPr indent="0" lvl="0" marL="0" marR="0" rtl="0" algn="ctr">
                        <a:lnSpc>
                          <a:spcPct val="100000"/>
                        </a:lnSpc>
                        <a:spcBef>
                          <a:spcPts val="0"/>
                        </a:spcBef>
                        <a:spcAft>
                          <a:spcPts val="0"/>
                        </a:spcAft>
                        <a:buClr>
                          <a:srgbClr val="000000"/>
                        </a:buClr>
                        <a:buSzPts val="1800"/>
                        <a:buFont typeface="Arial"/>
                        <a:buNone/>
                      </a:pPr>
                      <a:r>
                        <a:rPr b="1" lang="en-US" sz="1800" u="none" cap="none" strike="noStrike">
                          <a:solidFill>
                            <a:schemeClr val="accent3"/>
                          </a:solidFill>
                        </a:rPr>
                        <a:t>Group A</a:t>
                      </a:r>
                      <a:endParaRPr b="1" sz="1800" u="none" cap="none" strike="noStrike">
                        <a:solidFill>
                          <a:schemeClr val="accent3"/>
                        </a:solidFill>
                      </a:endParaRPr>
                    </a:p>
                    <a:p>
                      <a:pPr indent="0" lvl="0" marL="0" marR="0" rtl="0" algn="ctr">
                        <a:lnSpc>
                          <a:spcPct val="100000"/>
                        </a:lnSpc>
                        <a:spcBef>
                          <a:spcPts val="0"/>
                        </a:spcBef>
                        <a:spcAft>
                          <a:spcPts val="0"/>
                        </a:spcAft>
                        <a:buClr>
                          <a:srgbClr val="000000"/>
                        </a:buClr>
                        <a:buSzPts val="1800"/>
                        <a:buFont typeface="Arial"/>
                        <a:buNone/>
                      </a:pPr>
                      <a:r>
                        <a:rPr b="1" lang="en-US" sz="1800" u="none" cap="none" strike="noStrike">
                          <a:solidFill>
                            <a:schemeClr val="accent3"/>
                          </a:solidFill>
                        </a:rPr>
                        <a:t>(Crews 1-3)</a:t>
                      </a:r>
                      <a:endParaRPr sz="1400" u="none" cap="none" strike="noStrike"/>
                    </a:p>
                    <a:p>
                      <a:pPr indent="0" lvl="0" marL="0" marR="0" rtl="0" algn="ctr">
                        <a:lnSpc>
                          <a:spcPct val="100000"/>
                        </a:lnSpc>
                        <a:spcBef>
                          <a:spcPts val="0"/>
                        </a:spcBef>
                        <a:spcAft>
                          <a:spcPts val="0"/>
                        </a:spcAft>
                        <a:buClr>
                          <a:srgbClr val="000000"/>
                        </a:buClr>
                        <a:buSzPts val="1800"/>
                        <a:buFont typeface="Arial"/>
                        <a:buNone/>
                      </a:pPr>
                      <a:r>
                        <a:t/>
                      </a:r>
                      <a:endParaRPr b="1" sz="1800" u="none" cap="none" strike="noStrike">
                        <a:solidFill>
                          <a:srgbClr val="FF0000"/>
                        </a:solidFil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C7E9FC"/>
                    </a:solidFill>
                  </a:tcPr>
                </a:tc>
                <a:tc>
                  <a:txBody>
                    <a:bodyPr/>
                    <a:lstStyle/>
                    <a:p>
                      <a:pPr indent="0" lvl="0" marL="0" marR="0" rtl="0" algn="ctr">
                        <a:lnSpc>
                          <a:spcPct val="100000"/>
                        </a:lnSpc>
                        <a:spcBef>
                          <a:spcPts val="0"/>
                        </a:spcBef>
                        <a:spcAft>
                          <a:spcPts val="0"/>
                        </a:spcAft>
                        <a:buClr>
                          <a:srgbClr val="000000"/>
                        </a:buClr>
                        <a:buSzPts val="1800"/>
                        <a:buFont typeface="Arial"/>
                        <a:buNone/>
                      </a:pPr>
                      <a:r>
                        <a:rPr b="1" lang="en-US" sz="1800" u="none" cap="none" strike="noStrike">
                          <a:solidFill>
                            <a:srgbClr val="3CB4F6"/>
                          </a:solidFill>
                        </a:rPr>
                        <a:t>Group B</a:t>
                      </a:r>
                      <a:endParaRPr b="1" sz="1800" u="none" cap="none" strike="noStrike">
                        <a:solidFill>
                          <a:srgbClr val="3CB4F6"/>
                        </a:solidFill>
                      </a:endParaRPr>
                    </a:p>
                    <a:p>
                      <a:pPr indent="0" lvl="0" marL="0" marR="0" rtl="0" algn="ctr">
                        <a:lnSpc>
                          <a:spcPct val="100000"/>
                        </a:lnSpc>
                        <a:spcBef>
                          <a:spcPts val="0"/>
                        </a:spcBef>
                        <a:spcAft>
                          <a:spcPts val="0"/>
                        </a:spcAft>
                        <a:buClr>
                          <a:srgbClr val="000000"/>
                        </a:buClr>
                        <a:buSzPts val="1800"/>
                        <a:buFont typeface="Arial"/>
                        <a:buNone/>
                      </a:pPr>
                      <a:r>
                        <a:rPr b="1" lang="en-US" sz="1800" u="none" cap="none" strike="noStrike">
                          <a:solidFill>
                            <a:srgbClr val="3CB4F6"/>
                          </a:solidFill>
                        </a:rPr>
                        <a:t>(Crews 4-6)</a:t>
                      </a:r>
                      <a:endParaRPr sz="1400" u="none" cap="none" strike="noStrike"/>
                    </a:p>
                    <a:p>
                      <a:pPr indent="0" lvl="0" marL="0" marR="0" rtl="0" algn="ctr">
                        <a:lnSpc>
                          <a:spcPct val="100000"/>
                        </a:lnSpc>
                        <a:spcBef>
                          <a:spcPts val="0"/>
                        </a:spcBef>
                        <a:spcAft>
                          <a:spcPts val="0"/>
                        </a:spcAft>
                        <a:buClr>
                          <a:srgbClr val="000000"/>
                        </a:buClr>
                        <a:buSzPts val="1800"/>
                        <a:buFont typeface="Arial"/>
                        <a:buNone/>
                      </a:pPr>
                      <a:r>
                        <a:t/>
                      </a:r>
                      <a:endParaRPr b="1" sz="1800" u="none" cap="none" strike="noStrike">
                        <a:solidFill>
                          <a:srgbClr val="008000"/>
                        </a:solidFil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C7E9FC"/>
                    </a:solidFill>
                  </a:tcPr>
                </a:tc>
                <a:tc>
                  <a:txBody>
                    <a:bodyPr/>
                    <a:lstStyle/>
                    <a:p>
                      <a:pPr indent="0" lvl="0" marL="0" marR="0" rtl="0" algn="ctr">
                        <a:lnSpc>
                          <a:spcPct val="100000"/>
                        </a:lnSpc>
                        <a:spcBef>
                          <a:spcPts val="0"/>
                        </a:spcBef>
                        <a:spcAft>
                          <a:spcPts val="0"/>
                        </a:spcAft>
                        <a:buClr>
                          <a:srgbClr val="000000"/>
                        </a:buClr>
                        <a:buSzPts val="1800"/>
                        <a:buFont typeface="Arial"/>
                        <a:buNone/>
                      </a:pPr>
                      <a:r>
                        <a:rPr b="1" lang="en-US" sz="1800" u="none" cap="none" strike="noStrike">
                          <a:solidFill>
                            <a:srgbClr val="3366FF"/>
                          </a:solidFill>
                        </a:rPr>
                        <a:t>Group C</a:t>
                      </a:r>
                      <a:endParaRPr b="1" sz="1800" u="none" cap="none" strike="noStrike">
                        <a:solidFill>
                          <a:srgbClr val="3366FF"/>
                        </a:solidFill>
                      </a:endParaRPr>
                    </a:p>
                    <a:p>
                      <a:pPr indent="0" lvl="0" marL="0" marR="0" rtl="0" algn="ctr">
                        <a:lnSpc>
                          <a:spcPct val="100000"/>
                        </a:lnSpc>
                        <a:spcBef>
                          <a:spcPts val="0"/>
                        </a:spcBef>
                        <a:spcAft>
                          <a:spcPts val="0"/>
                        </a:spcAft>
                        <a:buClr>
                          <a:srgbClr val="000000"/>
                        </a:buClr>
                        <a:buSzPts val="1800"/>
                        <a:buFont typeface="Arial"/>
                        <a:buNone/>
                      </a:pPr>
                      <a:r>
                        <a:rPr b="1" lang="en-US" sz="1800" u="none" cap="none" strike="noStrike">
                          <a:solidFill>
                            <a:srgbClr val="3366FF"/>
                          </a:solidFill>
                        </a:rPr>
                        <a:t>(Crews 7-9)</a:t>
                      </a:r>
                      <a:endParaRPr sz="1400" u="none" cap="none" strike="noStrike"/>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C7E9FC"/>
                    </a:solidFill>
                  </a:tcPr>
                </a:tc>
                <a:tc>
                  <a:txBody>
                    <a:bodyPr/>
                    <a:lstStyle/>
                    <a:p>
                      <a:pPr indent="0" lvl="0" marL="0" marR="0" rtl="0" algn="ctr">
                        <a:lnSpc>
                          <a:spcPct val="100000"/>
                        </a:lnSpc>
                        <a:spcBef>
                          <a:spcPts val="0"/>
                        </a:spcBef>
                        <a:spcAft>
                          <a:spcPts val="0"/>
                        </a:spcAft>
                        <a:buClr>
                          <a:srgbClr val="000000"/>
                        </a:buClr>
                        <a:buSzPts val="1800"/>
                        <a:buFont typeface="Arial"/>
                        <a:buNone/>
                      </a:pPr>
                      <a:r>
                        <a:rPr b="1" lang="en-US" sz="1800" u="none" cap="none" strike="noStrike">
                          <a:solidFill>
                            <a:srgbClr val="6600D2"/>
                          </a:solidFill>
                        </a:rPr>
                        <a:t>Group D</a:t>
                      </a:r>
                      <a:endParaRPr b="1" sz="1800" u="none" cap="none" strike="noStrike">
                        <a:solidFill>
                          <a:srgbClr val="6600D2"/>
                        </a:solidFill>
                      </a:endParaRPr>
                    </a:p>
                    <a:p>
                      <a:pPr indent="0" lvl="0" marL="0" marR="0" rtl="0" algn="ctr">
                        <a:lnSpc>
                          <a:spcPct val="100000"/>
                        </a:lnSpc>
                        <a:spcBef>
                          <a:spcPts val="0"/>
                        </a:spcBef>
                        <a:spcAft>
                          <a:spcPts val="0"/>
                        </a:spcAft>
                        <a:buClr>
                          <a:srgbClr val="000000"/>
                        </a:buClr>
                        <a:buSzPts val="1800"/>
                        <a:buFont typeface="Arial"/>
                        <a:buNone/>
                      </a:pPr>
                      <a:r>
                        <a:rPr b="1" lang="en-US" sz="1800" u="none" cap="none" strike="noStrike">
                          <a:solidFill>
                            <a:srgbClr val="6600D2"/>
                          </a:solidFill>
                        </a:rPr>
                        <a:t>(Crew 10-12)</a:t>
                      </a:r>
                      <a:endParaRPr sz="1400" u="none" cap="none" strike="noStrike"/>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C7E9FC"/>
                    </a:solidFill>
                  </a:tcPr>
                </a:tc>
              </a:tr>
              <a:tr h="445000">
                <a:tc>
                  <a:txBody>
                    <a:bodyPr/>
                    <a:lstStyle/>
                    <a:p>
                      <a:pPr indent="0" lvl="0" marL="0" marR="0" rtl="0" algn="ctr">
                        <a:lnSpc>
                          <a:spcPct val="50000"/>
                        </a:lnSpc>
                        <a:spcBef>
                          <a:spcPts val="0"/>
                        </a:spcBef>
                        <a:spcAft>
                          <a:spcPts val="0"/>
                        </a:spcAft>
                        <a:buClr>
                          <a:srgbClr val="000000"/>
                        </a:buClr>
                        <a:buSzPts val="1400"/>
                        <a:buFont typeface="Arial"/>
                        <a:buNone/>
                      </a:pPr>
                      <a:r>
                        <a:rPr lang="en-US" sz="1400" u="none" cap="none" strike="noStrike"/>
                        <a:t>8:30- 8:45</a:t>
                      </a:r>
                      <a:endParaRPr sz="1400" u="none" cap="none" strike="noStrike"/>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C7E9FC"/>
                    </a:solidFill>
                  </a:tcPr>
                </a:tc>
                <a:tc gridSpan="4">
                  <a:txBody>
                    <a:bodyPr/>
                    <a:lstStyle/>
                    <a:p>
                      <a:pPr indent="0" lvl="0" marL="0" marR="0" rtl="0" algn="ctr">
                        <a:lnSpc>
                          <a:spcPct val="80000"/>
                        </a:lnSpc>
                        <a:spcBef>
                          <a:spcPts val="0"/>
                        </a:spcBef>
                        <a:spcAft>
                          <a:spcPts val="0"/>
                        </a:spcAft>
                        <a:buClr>
                          <a:srgbClr val="000000"/>
                        </a:buClr>
                        <a:buSzPts val="1800"/>
                        <a:buFont typeface="Arial"/>
                        <a:buNone/>
                      </a:pPr>
                      <a:r>
                        <a:rPr lang="en-US" sz="1800" u="none" cap="none" strike="noStrike"/>
                        <a:t>Crew Leaders sign in, meet for prayer &amp; announcements in Chamberlain Hall</a:t>
                      </a:r>
                      <a:endParaRPr sz="1800" u="none" cap="none" strike="noStrike"/>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hMerge="1"/>
                <a:tc hMerge="1"/>
                <a:tc hMerge="1"/>
              </a:tr>
              <a:tr h="466900">
                <a:tc>
                  <a:txBody>
                    <a:bodyPr/>
                    <a:lstStyle/>
                    <a:p>
                      <a:pPr indent="0" lvl="0" marL="0" marR="0" rtl="0" algn="ctr">
                        <a:lnSpc>
                          <a:spcPct val="50000"/>
                        </a:lnSpc>
                        <a:spcBef>
                          <a:spcPts val="0"/>
                        </a:spcBef>
                        <a:spcAft>
                          <a:spcPts val="0"/>
                        </a:spcAft>
                        <a:buClr>
                          <a:srgbClr val="000000"/>
                        </a:buClr>
                        <a:buSzPts val="1400"/>
                        <a:buFont typeface="Arial"/>
                        <a:buNone/>
                      </a:pPr>
                      <a:r>
                        <a:rPr lang="en-US" sz="1400" u="none" cap="none" strike="noStrike"/>
                        <a:t>8:50 – 9:00</a:t>
                      </a:r>
                      <a:endParaRPr sz="1400" u="none" cap="none" strike="noStrike"/>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C7E9FC"/>
                    </a:solidFill>
                  </a:tcPr>
                </a:tc>
                <a:tc gridSpan="4">
                  <a:txBody>
                    <a:bodyPr/>
                    <a:lstStyle/>
                    <a:p>
                      <a:pPr indent="0" lvl="0" marL="0" marR="0" rtl="0" algn="ctr">
                        <a:lnSpc>
                          <a:spcPct val="80000"/>
                        </a:lnSpc>
                        <a:spcBef>
                          <a:spcPts val="0"/>
                        </a:spcBef>
                        <a:spcAft>
                          <a:spcPts val="0"/>
                        </a:spcAft>
                        <a:buClr>
                          <a:srgbClr val="000000"/>
                        </a:buClr>
                        <a:buSzPts val="1800"/>
                        <a:buFont typeface="Arial"/>
                        <a:buNone/>
                      </a:pPr>
                      <a:r>
                        <a:rPr lang="en-US" sz="1800" u="none" cap="none" strike="noStrike"/>
                        <a:t>Crew Leaders meet kids in Sanctuary</a:t>
                      </a:r>
                      <a:endParaRPr sz="1800" u="none" cap="none" strike="noStrike"/>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hMerge="1"/>
                <a:tc hMerge="1"/>
                <a:tc hMerge="1"/>
              </a:tr>
              <a:tr h="370300">
                <a:tc>
                  <a:txBody>
                    <a:bodyPr/>
                    <a:lstStyle/>
                    <a:p>
                      <a:pPr indent="0" lvl="0" marL="0" marR="0" rtl="0" algn="ctr">
                        <a:lnSpc>
                          <a:spcPct val="50000"/>
                        </a:lnSpc>
                        <a:spcBef>
                          <a:spcPts val="0"/>
                        </a:spcBef>
                        <a:spcAft>
                          <a:spcPts val="0"/>
                        </a:spcAft>
                        <a:buClr>
                          <a:srgbClr val="000000"/>
                        </a:buClr>
                        <a:buSzPts val="1400"/>
                        <a:buFont typeface="Arial"/>
                        <a:buNone/>
                      </a:pPr>
                      <a:r>
                        <a:rPr lang="en-US" sz="1400" u="none" cap="none" strike="noStrike"/>
                        <a:t>9:00 – 9:30</a:t>
                      </a:r>
                      <a:endParaRPr sz="1400" u="none" cap="none" strike="noStrike"/>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C7E9FC"/>
                    </a:solidFill>
                  </a:tcPr>
                </a:tc>
                <a:tc gridSpan="4">
                  <a:txBody>
                    <a:bodyPr/>
                    <a:lstStyle/>
                    <a:p>
                      <a:pPr indent="0" lvl="0" marL="0" marR="0" rtl="0" algn="ctr">
                        <a:lnSpc>
                          <a:spcPct val="80000"/>
                        </a:lnSpc>
                        <a:spcBef>
                          <a:spcPts val="0"/>
                        </a:spcBef>
                        <a:spcAft>
                          <a:spcPts val="0"/>
                        </a:spcAft>
                        <a:buClr>
                          <a:srgbClr val="000000"/>
                        </a:buClr>
                        <a:buSzPts val="1800"/>
                        <a:buFont typeface="Arial"/>
                        <a:buNone/>
                      </a:pPr>
                      <a:r>
                        <a:rPr b="1" lang="en-US" sz="1800" u="none" cap="none" strike="noStrike"/>
                        <a:t>Assembly Time Sing &amp; Play (Sanctuary)</a:t>
                      </a:r>
                      <a:endParaRPr b="1" sz="1800" u="none" cap="none" strike="noStrike"/>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hMerge="1"/>
                <a:tc hMerge="1"/>
                <a:tc hMerge="1"/>
              </a:tr>
              <a:tr h="386400">
                <a:tc>
                  <a:txBody>
                    <a:bodyPr/>
                    <a:lstStyle/>
                    <a:p>
                      <a:pPr indent="0" lvl="0" marL="0" marR="0" rtl="0" algn="ctr">
                        <a:lnSpc>
                          <a:spcPct val="50000"/>
                        </a:lnSpc>
                        <a:spcBef>
                          <a:spcPts val="0"/>
                        </a:spcBef>
                        <a:spcAft>
                          <a:spcPts val="0"/>
                        </a:spcAft>
                        <a:buClr>
                          <a:srgbClr val="000000"/>
                        </a:buClr>
                        <a:buSzPts val="1400"/>
                        <a:buFont typeface="Arial"/>
                        <a:buNone/>
                      </a:pPr>
                      <a:r>
                        <a:rPr lang="en-US" sz="1400" u="none" cap="none" strike="noStrike"/>
                        <a:t>9:35 – 9:53</a:t>
                      </a:r>
                      <a:endParaRPr sz="1400" u="none" cap="none" strike="noStrike"/>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C7E9FC"/>
                    </a:solidFill>
                  </a:tcPr>
                </a:tc>
                <a:tc>
                  <a:txBody>
                    <a:bodyPr/>
                    <a:lstStyle/>
                    <a:p>
                      <a:pPr indent="0" lvl="0" marL="0" marR="0" rtl="0" algn="ctr">
                        <a:lnSpc>
                          <a:spcPct val="80000"/>
                        </a:lnSpc>
                        <a:spcBef>
                          <a:spcPts val="0"/>
                        </a:spcBef>
                        <a:spcAft>
                          <a:spcPts val="0"/>
                        </a:spcAft>
                        <a:buClr>
                          <a:srgbClr val="000000"/>
                        </a:buClr>
                        <a:buSzPts val="1800"/>
                        <a:buFont typeface="Arial"/>
                        <a:buNone/>
                      </a:pPr>
                      <a:r>
                        <a:rPr lang="en-US" sz="1800" u="none" cap="none" strike="noStrike"/>
                        <a:t>Rec Games</a:t>
                      </a:r>
                      <a:endParaRPr sz="1400" u="none" cap="none" strike="noStrike"/>
                    </a:p>
                    <a:p>
                      <a:pPr indent="0" lvl="0" marL="0" marR="0" rtl="0" algn="ctr">
                        <a:lnSpc>
                          <a:spcPct val="80000"/>
                        </a:lnSpc>
                        <a:spcBef>
                          <a:spcPts val="0"/>
                        </a:spcBef>
                        <a:spcAft>
                          <a:spcPts val="0"/>
                        </a:spcAft>
                        <a:buClr>
                          <a:srgbClr val="000000"/>
                        </a:buClr>
                        <a:buSzPts val="1800"/>
                        <a:buFont typeface="Arial"/>
                        <a:buNone/>
                      </a:pPr>
                      <a:r>
                        <a:rPr lang="en-US" sz="1800" u="none" cap="none" strike="noStrike"/>
                        <a:t>(Field)</a:t>
                      </a:r>
                      <a:endParaRPr sz="1800" u="none" cap="none" strike="noStrike"/>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80000"/>
                        </a:lnSpc>
                        <a:spcBef>
                          <a:spcPts val="0"/>
                        </a:spcBef>
                        <a:spcAft>
                          <a:spcPts val="0"/>
                        </a:spcAft>
                        <a:buClr>
                          <a:schemeClr val="dk1"/>
                        </a:buClr>
                        <a:buSzPts val="1800"/>
                        <a:buFont typeface="Source Sans Pro"/>
                        <a:buNone/>
                      </a:pPr>
                      <a:r>
                        <a:rPr lang="en-US" sz="1800" u="none" cap="none" strike="noStrike"/>
                        <a:t>Reflection Time aka Kid Vid Cinema (Sanctuary)</a:t>
                      </a:r>
                      <a:endParaRPr sz="1800" u="none" cap="none" strike="noStrike"/>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80000"/>
                        </a:lnSpc>
                        <a:spcBef>
                          <a:spcPts val="0"/>
                        </a:spcBef>
                        <a:spcAft>
                          <a:spcPts val="0"/>
                        </a:spcAft>
                        <a:buClr>
                          <a:srgbClr val="000000"/>
                        </a:buClr>
                        <a:buSzPts val="1800"/>
                        <a:buFont typeface="Arial"/>
                        <a:buNone/>
                      </a:pPr>
                      <a:r>
                        <a:rPr lang="en-US" sz="1800" u="none" cap="none" strike="noStrike"/>
                        <a:t>Bible Discovery</a:t>
                      </a:r>
                      <a:endParaRPr sz="1400" u="none" cap="none" strike="noStrike"/>
                    </a:p>
                    <a:p>
                      <a:pPr indent="0" lvl="0" marL="0" marR="0" rtl="0" algn="ctr">
                        <a:lnSpc>
                          <a:spcPct val="80000"/>
                        </a:lnSpc>
                        <a:spcBef>
                          <a:spcPts val="0"/>
                        </a:spcBef>
                        <a:spcAft>
                          <a:spcPts val="0"/>
                        </a:spcAft>
                        <a:buClr>
                          <a:srgbClr val="000000"/>
                        </a:buClr>
                        <a:buSzPts val="1800"/>
                        <a:buFont typeface="Arial"/>
                        <a:buNone/>
                      </a:pPr>
                      <a:r>
                        <a:rPr lang="en-US" sz="1800" u="none" cap="none" strike="noStrike"/>
                        <a:t>(Farm House)</a:t>
                      </a:r>
                      <a:endParaRPr sz="1400" u="none" cap="none" strike="noStrike"/>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80000"/>
                        </a:lnSpc>
                        <a:spcBef>
                          <a:spcPts val="0"/>
                        </a:spcBef>
                        <a:spcAft>
                          <a:spcPts val="0"/>
                        </a:spcAft>
                        <a:buClr>
                          <a:srgbClr val="000000"/>
                        </a:buClr>
                        <a:buSzPts val="1800"/>
                        <a:buFont typeface="Arial"/>
                        <a:buNone/>
                      </a:pPr>
                      <a:r>
                        <a:rPr lang="en-US" sz="1800" u="none" cap="none" strike="noStrike"/>
                        <a:t>Imagination Station (Tent)</a:t>
                      </a:r>
                      <a:endParaRPr sz="1800" u="none" cap="none" strike="noStrike"/>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504250">
                <a:tc>
                  <a:txBody>
                    <a:bodyPr/>
                    <a:lstStyle/>
                    <a:p>
                      <a:pPr indent="0" lvl="0" marL="0" marR="0" rtl="0" algn="ctr">
                        <a:lnSpc>
                          <a:spcPct val="50000"/>
                        </a:lnSpc>
                        <a:spcBef>
                          <a:spcPts val="0"/>
                        </a:spcBef>
                        <a:spcAft>
                          <a:spcPts val="0"/>
                        </a:spcAft>
                        <a:buClr>
                          <a:srgbClr val="000000"/>
                        </a:buClr>
                        <a:buSzPts val="1400"/>
                        <a:buFont typeface="Arial"/>
                        <a:buNone/>
                      </a:pPr>
                      <a:r>
                        <a:rPr lang="en-US" sz="1400" u="none" cap="none" strike="noStrike"/>
                        <a:t>9:58 – 10:16</a:t>
                      </a:r>
                      <a:endParaRPr sz="1400" u="none" cap="none" strike="noStrike"/>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C7E9FC"/>
                    </a:solidFill>
                  </a:tcPr>
                </a:tc>
                <a:tc>
                  <a:txBody>
                    <a:bodyPr/>
                    <a:lstStyle/>
                    <a:p>
                      <a:pPr indent="0" lvl="0" marL="0" marR="0" rtl="0" algn="ctr">
                        <a:lnSpc>
                          <a:spcPct val="80000"/>
                        </a:lnSpc>
                        <a:spcBef>
                          <a:spcPts val="0"/>
                        </a:spcBef>
                        <a:spcAft>
                          <a:spcPts val="0"/>
                        </a:spcAft>
                        <a:buClr>
                          <a:schemeClr val="dk1"/>
                        </a:buClr>
                        <a:buSzPts val="1800"/>
                        <a:buFont typeface="Arial"/>
                        <a:buNone/>
                      </a:pPr>
                      <a:r>
                        <a:rPr lang="en-US" sz="1800" u="none" cap="none" strike="noStrike"/>
                        <a:t>Bible Discovery</a:t>
                      </a:r>
                      <a:endParaRPr sz="1400" u="none" cap="none" strike="noStrike"/>
                    </a:p>
                    <a:p>
                      <a:pPr indent="0" lvl="0" marL="0" marR="0" rtl="0" algn="ctr">
                        <a:lnSpc>
                          <a:spcPct val="80000"/>
                        </a:lnSpc>
                        <a:spcBef>
                          <a:spcPts val="0"/>
                        </a:spcBef>
                        <a:spcAft>
                          <a:spcPts val="0"/>
                        </a:spcAft>
                        <a:buClr>
                          <a:schemeClr val="dk1"/>
                        </a:buClr>
                        <a:buSzPts val="1800"/>
                        <a:buFont typeface="Arial"/>
                        <a:buNone/>
                      </a:pPr>
                      <a:r>
                        <a:rPr lang="en-US" sz="1800" u="none" cap="none" strike="noStrike"/>
                        <a:t>(Farm House)</a:t>
                      </a:r>
                      <a:endParaRPr sz="1400" u="none" cap="none" strike="noStrike"/>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80000"/>
                        </a:lnSpc>
                        <a:spcBef>
                          <a:spcPts val="0"/>
                        </a:spcBef>
                        <a:spcAft>
                          <a:spcPts val="0"/>
                        </a:spcAft>
                        <a:buClr>
                          <a:schemeClr val="dk1"/>
                        </a:buClr>
                        <a:buSzPts val="1800"/>
                        <a:buFont typeface="Source Sans Pro"/>
                        <a:buNone/>
                      </a:pPr>
                      <a:r>
                        <a:rPr lang="en-US" sz="1800" u="none" cap="none" strike="noStrike"/>
                        <a:t>Imagination Station</a:t>
                      </a:r>
                      <a:endParaRPr sz="1400" u="none" cap="none" strike="noStrike"/>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80000"/>
                        </a:lnSpc>
                        <a:spcBef>
                          <a:spcPts val="0"/>
                        </a:spcBef>
                        <a:spcAft>
                          <a:spcPts val="0"/>
                        </a:spcAft>
                        <a:buClr>
                          <a:schemeClr val="dk1"/>
                        </a:buClr>
                        <a:buSzPts val="1800"/>
                        <a:buFont typeface="Source Sans Pro"/>
                        <a:buNone/>
                      </a:pPr>
                      <a:r>
                        <a:rPr lang="en-US" sz="1800" u="none" cap="none" strike="noStrike"/>
                        <a:t>Rec Games</a:t>
                      </a:r>
                      <a:endParaRPr sz="1400" u="none" cap="none" strike="noStrike"/>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80000"/>
                        </a:lnSpc>
                        <a:spcBef>
                          <a:spcPts val="0"/>
                        </a:spcBef>
                        <a:spcAft>
                          <a:spcPts val="0"/>
                        </a:spcAft>
                        <a:buClr>
                          <a:schemeClr val="dk1"/>
                        </a:buClr>
                        <a:buSzPts val="1800"/>
                        <a:buFont typeface="Source Sans Pro"/>
                        <a:buNone/>
                      </a:pPr>
                      <a:r>
                        <a:rPr lang="en-US" sz="1800" u="none" cap="none" strike="noStrike"/>
                        <a:t>Reflection Time</a:t>
                      </a:r>
                      <a:endParaRPr sz="1400" u="none" cap="none" strike="noStrike"/>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537500">
                <a:tc>
                  <a:txBody>
                    <a:bodyPr/>
                    <a:lstStyle/>
                    <a:p>
                      <a:pPr indent="0" lvl="0" marL="0" marR="0" rtl="0" algn="ctr">
                        <a:lnSpc>
                          <a:spcPct val="50000"/>
                        </a:lnSpc>
                        <a:spcBef>
                          <a:spcPts val="0"/>
                        </a:spcBef>
                        <a:spcAft>
                          <a:spcPts val="0"/>
                        </a:spcAft>
                        <a:buClr>
                          <a:srgbClr val="000000"/>
                        </a:buClr>
                        <a:buSzPts val="1400"/>
                        <a:buFont typeface="Arial"/>
                        <a:buNone/>
                      </a:pPr>
                      <a:r>
                        <a:rPr lang="en-US" sz="1400" u="none" cap="none" strike="noStrike"/>
                        <a:t>10:21 – 10:39</a:t>
                      </a:r>
                      <a:endParaRPr sz="1400" u="none" cap="none" strike="noStrike"/>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C7E9FC"/>
                    </a:solidFill>
                  </a:tcPr>
                </a:tc>
                <a:tc gridSpan="4">
                  <a:txBody>
                    <a:bodyPr/>
                    <a:lstStyle/>
                    <a:p>
                      <a:pPr indent="0" lvl="0" marL="0" marR="0" rtl="0" algn="ctr">
                        <a:lnSpc>
                          <a:spcPct val="80000"/>
                        </a:lnSpc>
                        <a:spcBef>
                          <a:spcPts val="0"/>
                        </a:spcBef>
                        <a:spcAft>
                          <a:spcPts val="0"/>
                        </a:spcAft>
                        <a:buClr>
                          <a:srgbClr val="000000"/>
                        </a:buClr>
                        <a:buSzPts val="1800"/>
                        <a:buFont typeface="Arial"/>
                        <a:buNone/>
                      </a:pPr>
                      <a:r>
                        <a:rPr b="1" lang="en-US" sz="1800" u="none" cap="none" strike="noStrike"/>
                        <a:t>Snack Time  (Tent)</a:t>
                      </a:r>
                      <a:endParaRPr b="1" sz="1800" u="none" cap="none" strike="noStrike"/>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hMerge="1"/>
                <a:tc hMerge="1"/>
                <a:tc hMerge="1"/>
              </a:tr>
              <a:tr h="504250">
                <a:tc>
                  <a:txBody>
                    <a:bodyPr/>
                    <a:lstStyle/>
                    <a:p>
                      <a:pPr indent="0" lvl="0" marL="0" marR="0" rtl="0" algn="ctr">
                        <a:lnSpc>
                          <a:spcPct val="50000"/>
                        </a:lnSpc>
                        <a:spcBef>
                          <a:spcPts val="0"/>
                        </a:spcBef>
                        <a:spcAft>
                          <a:spcPts val="0"/>
                        </a:spcAft>
                        <a:buClr>
                          <a:srgbClr val="000000"/>
                        </a:buClr>
                        <a:buSzPts val="1400"/>
                        <a:buFont typeface="Arial"/>
                        <a:buNone/>
                      </a:pPr>
                      <a:r>
                        <a:rPr lang="en-US" sz="1400" u="none" cap="none" strike="noStrike"/>
                        <a:t>10:44-11:02</a:t>
                      </a:r>
                      <a:endParaRPr sz="1400" u="none" cap="none" strike="noStrike"/>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C7E9FC"/>
                    </a:solidFill>
                  </a:tcPr>
                </a:tc>
                <a:tc>
                  <a:txBody>
                    <a:bodyPr/>
                    <a:lstStyle/>
                    <a:p>
                      <a:pPr indent="0" lvl="0" marL="0" marR="0" rtl="0" algn="l">
                        <a:lnSpc>
                          <a:spcPct val="100000"/>
                        </a:lnSpc>
                        <a:spcBef>
                          <a:spcPts val="0"/>
                        </a:spcBef>
                        <a:spcAft>
                          <a:spcPts val="0"/>
                        </a:spcAft>
                        <a:buClr>
                          <a:srgbClr val="000000"/>
                        </a:buClr>
                        <a:buSzPts val="1800"/>
                        <a:buFont typeface="Arial"/>
                        <a:buNone/>
                      </a:pPr>
                      <a:r>
                        <a:rPr lang="en-US" sz="1800" u="none" cap="none" strike="noStrike"/>
                        <a:t> Reflection Time</a:t>
                      </a:r>
                      <a:endParaRPr sz="1800" u="none" cap="none" strike="noStrike"/>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80000"/>
                        </a:lnSpc>
                        <a:spcBef>
                          <a:spcPts val="0"/>
                        </a:spcBef>
                        <a:spcAft>
                          <a:spcPts val="0"/>
                        </a:spcAft>
                        <a:buClr>
                          <a:schemeClr val="dk1"/>
                        </a:buClr>
                        <a:buSzPts val="1800"/>
                        <a:buFont typeface="Source Sans Pro"/>
                        <a:buNone/>
                      </a:pPr>
                      <a:r>
                        <a:rPr lang="en-US" sz="1800" u="none" cap="none" strike="noStrike"/>
                        <a:t>Rec Games</a:t>
                      </a:r>
                      <a:endParaRPr sz="1400" u="none" cap="none" strike="noStrike"/>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80000"/>
                        </a:lnSpc>
                        <a:spcBef>
                          <a:spcPts val="0"/>
                        </a:spcBef>
                        <a:spcAft>
                          <a:spcPts val="0"/>
                        </a:spcAft>
                        <a:buClr>
                          <a:schemeClr val="dk1"/>
                        </a:buClr>
                        <a:buSzPts val="1800"/>
                        <a:buFont typeface="Source Sans Pro"/>
                        <a:buNone/>
                      </a:pPr>
                      <a:r>
                        <a:rPr lang="en-US" sz="1800" u="none" cap="none" strike="noStrike"/>
                        <a:t>Imagination Station</a:t>
                      </a:r>
                      <a:endParaRPr sz="1400" u="none" cap="none" strike="noStrike"/>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80000"/>
                        </a:lnSpc>
                        <a:spcBef>
                          <a:spcPts val="0"/>
                        </a:spcBef>
                        <a:spcAft>
                          <a:spcPts val="0"/>
                        </a:spcAft>
                        <a:buClr>
                          <a:srgbClr val="000000"/>
                        </a:buClr>
                        <a:buSzPts val="1800"/>
                        <a:buFont typeface="Arial"/>
                        <a:buNone/>
                      </a:pPr>
                      <a:r>
                        <a:rPr lang="en-US" sz="1800" u="none" cap="none" strike="noStrike">
                          <a:solidFill>
                            <a:schemeClr val="dk1"/>
                          </a:solidFill>
                          <a:latin typeface="Source Sans Pro"/>
                          <a:ea typeface="Source Sans Pro"/>
                          <a:cs typeface="Source Sans Pro"/>
                          <a:sym typeface="Source Sans Pro"/>
                        </a:rPr>
                        <a:t>Bible Discovery</a:t>
                      </a:r>
                      <a:endParaRPr sz="1400" u="none" cap="none" strike="noStrike">
                        <a:solidFill>
                          <a:schemeClr val="dk1"/>
                        </a:solidFill>
                        <a:latin typeface="Source Sans Pro"/>
                        <a:ea typeface="Source Sans Pro"/>
                        <a:cs typeface="Source Sans Pro"/>
                        <a:sym typeface="Source Sans Pro"/>
                      </a:endParaRPr>
                    </a:p>
                    <a:p>
                      <a:pPr indent="0" lvl="0" marL="0" marR="0" rtl="0" algn="ctr">
                        <a:lnSpc>
                          <a:spcPct val="80000"/>
                        </a:lnSpc>
                        <a:spcBef>
                          <a:spcPts val="0"/>
                        </a:spcBef>
                        <a:spcAft>
                          <a:spcPts val="0"/>
                        </a:spcAft>
                        <a:buClr>
                          <a:srgbClr val="000000"/>
                        </a:buClr>
                        <a:buSzPts val="1800"/>
                        <a:buFont typeface="Arial"/>
                        <a:buNone/>
                      </a:pPr>
                      <a:r>
                        <a:rPr lang="en-US" sz="1800" u="none" cap="none" strike="noStrike">
                          <a:solidFill>
                            <a:schemeClr val="dk1"/>
                          </a:solidFill>
                          <a:latin typeface="Source Sans Pro"/>
                          <a:ea typeface="Source Sans Pro"/>
                          <a:cs typeface="Source Sans Pro"/>
                          <a:sym typeface="Source Sans Pro"/>
                        </a:rPr>
                        <a:t>(Farm House)</a:t>
                      </a:r>
                      <a:endParaRPr sz="1400" u="none" cap="none" strike="noStrike"/>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504250">
                <a:tc>
                  <a:txBody>
                    <a:bodyPr/>
                    <a:lstStyle/>
                    <a:p>
                      <a:pPr indent="0" lvl="0" marL="0" marR="0" rtl="0" algn="ctr">
                        <a:lnSpc>
                          <a:spcPct val="50000"/>
                        </a:lnSpc>
                        <a:spcBef>
                          <a:spcPts val="0"/>
                        </a:spcBef>
                        <a:spcAft>
                          <a:spcPts val="0"/>
                        </a:spcAft>
                        <a:buClr>
                          <a:srgbClr val="000000"/>
                        </a:buClr>
                        <a:buSzPts val="1400"/>
                        <a:buFont typeface="Arial"/>
                        <a:buNone/>
                      </a:pPr>
                      <a:r>
                        <a:rPr lang="en-US" sz="1400" u="none" cap="none" strike="noStrike"/>
                        <a:t>11:07 – 11:25</a:t>
                      </a:r>
                      <a:endParaRPr sz="1400" u="none" cap="none" strike="noStrike"/>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C7E9FC"/>
                    </a:solidFill>
                  </a:tcPr>
                </a:tc>
                <a:tc>
                  <a:txBody>
                    <a:bodyPr/>
                    <a:lstStyle/>
                    <a:p>
                      <a:pPr indent="0" lvl="0" marL="0" marR="0" rtl="0" algn="ctr">
                        <a:lnSpc>
                          <a:spcPct val="80000"/>
                        </a:lnSpc>
                        <a:spcBef>
                          <a:spcPts val="0"/>
                        </a:spcBef>
                        <a:spcAft>
                          <a:spcPts val="0"/>
                        </a:spcAft>
                        <a:buClr>
                          <a:schemeClr val="dk1"/>
                        </a:buClr>
                        <a:buSzPts val="1800"/>
                        <a:buFont typeface="Source Sans Pro"/>
                        <a:buNone/>
                      </a:pPr>
                      <a:r>
                        <a:rPr lang="en-US" sz="1800" u="none" cap="none" strike="noStrike"/>
                        <a:t>Imagination Station</a:t>
                      </a:r>
                      <a:endParaRPr sz="1400" u="none" cap="none" strike="noStrike"/>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80000"/>
                        </a:lnSpc>
                        <a:spcBef>
                          <a:spcPts val="0"/>
                        </a:spcBef>
                        <a:spcAft>
                          <a:spcPts val="0"/>
                        </a:spcAft>
                        <a:buClr>
                          <a:srgbClr val="000000"/>
                        </a:buClr>
                        <a:buSzPts val="1800"/>
                        <a:buFont typeface="Arial"/>
                        <a:buNone/>
                      </a:pPr>
                      <a:r>
                        <a:rPr lang="en-US" sz="1800" u="none" cap="none" strike="noStrike">
                          <a:solidFill>
                            <a:schemeClr val="dk1"/>
                          </a:solidFill>
                          <a:latin typeface="Source Sans Pro"/>
                          <a:ea typeface="Source Sans Pro"/>
                          <a:cs typeface="Source Sans Pro"/>
                          <a:sym typeface="Source Sans Pro"/>
                        </a:rPr>
                        <a:t>Bible Discovery</a:t>
                      </a:r>
                      <a:endParaRPr sz="1400" u="none" cap="none" strike="noStrike">
                        <a:solidFill>
                          <a:schemeClr val="dk1"/>
                        </a:solidFill>
                        <a:latin typeface="Source Sans Pro"/>
                        <a:ea typeface="Source Sans Pro"/>
                        <a:cs typeface="Source Sans Pro"/>
                        <a:sym typeface="Source Sans Pro"/>
                      </a:endParaRPr>
                    </a:p>
                    <a:p>
                      <a:pPr indent="0" lvl="0" marL="0" marR="0" rtl="0" algn="ctr">
                        <a:lnSpc>
                          <a:spcPct val="80000"/>
                        </a:lnSpc>
                        <a:spcBef>
                          <a:spcPts val="0"/>
                        </a:spcBef>
                        <a:spcAft>
                          <a:spcPts val="0"/>
                        </a:spcAft>
                        <a:buClr>
                          <a:srgbClr val="000000"/>
                        </a:buClr>
                        <a:buSzPts val="1800"/>
                        <a:buFont typeface="Arial"/>
                        <a:buNone/>
                      </a:pPr>
                      <a:r>
                        <a:rPr lang="en-US" sz="1800" u="none" cap="none" strike="noStrike">
                          <a:solidFill>
                            <a:schemeClr val="dk1"/>
                          </a:solidFill>
                          <a:latin typeface="Source Sans Pro"/>
                          <a:ea typeface="Source Sans Pro"/>
                          <a:cs typeface="Source Sans Pro"/>
                          <a:sym typeface="Source Sans Pro"/>
                        </a:rPr>
                        <a:t>(Farm House)</a:t>
                      </a:r>
                      <a:endParaRPr sz="1400" u="none" cap="none" strike="noStrike"/>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900"/>
                        <a:buFont typeface="Arial"/>
                        <a:buNone/>
                      </a:pPr>
                      <a:r>
                        <a:rPr lang="en-US" sz="1900" u="none" cap="none" strike="noStrike"/>
                        <a:t>Reflection Time</a:t>
                      </a:r>
                      <a:endParaRPr sz="1900" u="none" cap="none" strike="noStrike"/>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80000"/>
                        </a:lnSpc>
                        <a:spcBef>
                          <a:spcPts val="0"/>
                        </a:spcBef>
                        <a:spcAft>
                          <a:spcPts val="0"/>
                        </a:spcAft>
                        <a:buClr>
                          <a:schemeClr val="dk1"/>
                        </a:buClr>
                        <a:buSzPts val="1800"/>
                        <a:buFont typeface="Source Sans Pro"/>
                        <a:buNone/>
                      </a:pPr>
                      <a:r>
                        <a:rPr lang="en-US" sz="1800" u="none" cap="none" strike="noStrike"/>
                        <a:t>Rec Games</a:t>
                      </a:r>
                      <a:endParaRPr sz="1400" u="none" cap="none" strike="noStrike"/>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457225">
                <a:tc>
                  <a:txBody>
                    <a:bodyPr/>
                    <a:lstStyle/>
                    <a:p>
                      <a:pPr indent="0" lvl="0" marL="0" marR="0" rtl="0" algn="ctr">
                        <a:lnSpc>
                          <a:spcPct val="50000"/>
                        </a:lnSpc>
                        <a:spcBef>
                          <a:spcPts val="0"/>
                        </a:spcBef>
                        <a:spcAft>
                          <a:spcPts val="0"/>
                        </a:spcAft>
                        <a:buClr>
                          <a:srgbClr val="000000"/>
                        </a:buClr>
                        <a:buSzPts val="1400"/>
                        <a:buFont typeface="Arial"/>
                        <a:buNone/>
                      </a:pPr>
                      <a:r>
                        <a:rPr lang="en-US" sz="1400" u="none" cap="none" strike="noStrike"/>
                        <a:t>11:30 – 12:00</a:t>
                      </a:r>
                      <a:endParaRPr sz="1400" u="none" cap="none" strike="noStrike"/>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C7E9FC"/>
                    </a:solidFill>
                  </a:tcPr>
                </a:tc>
                <a:tc gridSpan="4">
                  <a:txBody>
                    <a:bodyPr/>
                    <a:lstStyle/>
                    <a:p>
                      <a:pPr indent="0" lvl="0" marL="0" marR="0" rtl="0" algn="ctr">
                        <a:lnSpc>
                          <a:spcPct val="80000"/>
                        </a:lnSpc>
                        <a:spcBef>
                          <a:spcPts val="0"/>
                        </a:spcBef>
                        <a:spcAft>
                          <a:spcPts val="0"/>
                        </a:spcAft>
                        <a:buClr>
                          <a:srgbClr val="000000"/>
                        </a:buClr>
                        <a:buSzPts val="1800"/>
                        <a:buFont typeface="Arial"/>
                        <a:buNone/>
                      </a:pPr>
                      <a:r>
                        <a:rPr b="1" lang="en-US" sz="1800" u="none" cap="none" strike="noStrike"/>
                        <a:t>Assembly Time (Sanctuary)</a:t>
                      </a:r>
                      <a:endParaRPr b="1" sz="1800" u="none" cap="none" strike="noStrike"/>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hMerge="1"/>
                <a:tc hMerge="1"/>
                <a:tc hMerge="1"/>
              </a:tr>
              <a:tr h="548050">
                <a:tc>
                  <a:txBody>
                    <a:bodyPr/>
                    <a:lstStyle/>
                    <a:p>
                      <a:pPr indent="0" lvl="0" marL="0" marR="0" rtl="0" algn="ctr">
                        <a:lnSpc>
                          <a:spcPct val="80000"/>
                        </a:lnSpc>
                        <a:spcBef>
                          <a:spcPts val="0"/>
                        </a:spcBef>
                        <a:spcAft>
                          <a:spcPts val="0"/>
                        </a:spcAft>
                        <a:buClr>
                          <a:srgbClr val="000000"/>
                        </a:buClr>
                        <a:buSzPts val="1400"/>
                        <a:buFont typeface="Arial"/>
                        <a:buNone/>
                      </a:pPr>
                      <a:r>
                        <a:rPr lang="en-US" sz="1400" u="none" cap="none" strike="noStrike"/>
                        <a:t>12:00 – 12:10</a:t>
                      </a:r>
                      <a:endParaRPr sz="1400" u="none" cap="none" strike="noStrike"/>
                    </a:p>
                    <a:p>
                      <a:pPr indent="0" lvl="0" marL="0" marR="0" rtl="0" algn="ctr">
                        <a:lnSpc>
                          <a:spcPct val="80000"/>
                        </a:lnSpc>
                        <a:spcBef>
                          <a:spcPts val="0"/>
                        </a:spcBef>
                        <a:spcAft>
                          <a:spcPts val="0"/>
                        </a:spcAft>
                        <a:buClr>
                          <a:srgbClr val="000000"/>
                        </a:buClr>
                        <a:buSzPts val="1400"/>
                        <a:buFont typeface="Arial"/>
                        <a:buNone/>
                      </a:pPr>
                      <a:r>
                        <a:rPr lang="en-US" sz="1400" u="none" cap="none" strike="noStrike"/>
                        <a:t> </a:t>
                      </a:r>
                      <a:endParaRPr sz="1400" u="none" cap="none" strike="noStrike"/>
                    </a:p>
                    <a:p>
                      <a:pPr indent="0" lvl="0" marL="0" marR="0" rtl="0" algn="ctr">
                        <a:lnSpc>
                          <a:spcPct val="120000"/>
                        </a:lnSpc>
                        <a:spcBef>
                          <a:spcPts val="0"/>
                        </a:spcBef>
                        <a:spcAft>
                          <a:spcPts val="0"/>
                        </a:spcAft>
                        <a:buClr>
                          <a:srgbClr val="000000"/>
                        </a:buClr>
                        <a:buSzPts val="1400"/>
                        <a:buFont typeface="Arial"/>
                        <a:buNone/>
                      </a:pPr>
                      <a:r>
                        <a:rPr lang="en-US" sz="1400" u="none" cap="none" strike="noStrike"/>
                        <a:t>(T,W,R,F) </a:t>
                      </a:r>
                      <a:endParaRPr sz="1400" u="none" cap="none" strike="noStrike"/>
                    </a:p>
                    <a:p>
                      <a:pPr indent="0" lvl="0" marL="0" marR="0" rtl="0" algn="ctr">
                        <a:lnSpc>
                          <a:spcPct val="120000"/>
                        </a:lnSpc>
                        <a:spcBef>
                          <a:spcPts val="0"/>
                        </a:spcBef>
                        <a:spcAft>
                          <a:spcPts val="0"/>
                        </a:spcAft>
                        <a:buClr>
                          <a:srgbClr val="000000"/>
                        </a:buClr>
                        <a:buSzPts val="1400"/>
                        <a:buFont typeface="Arial"/>
                        <a:buNone/>
                      </a:pPr>
                      <a:r>
                        <a:rPr lang="en-US" sz="1400" u="none" cap="none" strike="noStrike"/>
                        <a:t>12:10 – 12:30</a:t>
                      </a:r>
                      <a:endParaRPr sz="1400" u="none" cap="none" strike="noStrike"/>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C7E9FC"/>
                    </a:solidFill>
                  </a:tcPr>
                </a:tc>
                <a:tc gridSpan="4">
                  <a:txBody>
                    <a:bodyPr/>
                    <a:lstStyle/>
                    <a:p>
                      <a:pPr indent="0" lvl="0" marL="0" marR="0" rtl="0" algn="ctr">
                        <a:lnSpc>
                          <a:spcPct val="80000"/>
                        </a:lnSpc>
                        <a:spcBef>
                          <a:spcPts val="0"/>
                        </a:spcBef>
                        <a:spcAft>
                          <a:spcPts val="0"/>
                        </a:spcAft>
                        <a:buClr>
                          <a:srgbClr val="000000"/>
                        </a:buClr>
                        <a:buSzPts val="1800"/>
                        <a:buFont typeface="Arial"/>
                        <a:buNone/>
                      </a:pPr>
                      <a:r>
                        <a:rPr lang="en-US" sz="1800"/>
                        <a:t>Children</a:t>
                      </a:r>
                      <a:r>
                        <a:rPr lang="en-US" sz="1800" u="none" cap="none" strike="noStrike"/>
                        <a:t> Connect with Parents</a:t>
                      </a:r>
                      <a:endParaRPr sz="1800" u="none" cap="none" strike="noStrike"/>
                    </a:p>
                    <a:p>
                      <a:pPr indent="0" lvl="0" marL="0" marR="0" rtl="0" algn="ctr">
                        <a:lnSpc>
                          <a:spcPct val="80000"/>
                        </a:lnSpc>
                        <a:spcBef>
                          <a:spcPts val="0"/>
                        </a:spcBef>
                        <a:spcAft>
                          <a:spcPts val="0"/>
                        </a:spcAft>
                        <a:buClr>
                          <a:srgbClr val="000000"/>
                        </a:buClr>
                        <a:buSzPts val="1800"/>
                        <a:buFont typeface="Arial"/>
                        <a:buNone/>
                      </a:pPr>
                      <a:r>
                        <a:rPr lang="en-US" sz="1800" u="none" cap="none" strike="noStrike"/>
                        <a:t>(T,W,R,F) Crew Leaders Assist stations in field</a:t>
                      </a:r>
                      <a:endParaRPr sz="1800" u="none" cap="none" strike="noStrike"/>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1EA8F4"/>
                    </a:solidFill>
                  </a:tcPr>
                </a:tc>
                <a:tc hMerge="1"/>
                <a:tc hMerge="1"/>
                <a:tc hMerge="1"/>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graphicFrame>
        <p:nvGraphicFramePr>
          <p:cNvPr id="176" name="Google Shape;176;g22ac8c383e4_0_6"/>
          <p:cNvGraphicFramePr/>
          <p:nvPr/>
        </p:nvGraphicFramePr>
        <p:xfrm>
          <a:off x="63500" y="-1"/>
          <a:ext cx="3000000" cy="3000000"/>
        </p:xfrm>
        <a:graphic>
          <a:graphicData uri="http://schemas.openxmlformats.org/drawingml/2006/table">
            <a:tbl>
              <a:tblPr bandRow="1" firstRow="1">
                <a:noFill/>
                <a:tableStyleId>{67829119-142B-4614-BCAB-1706D66DEFCC}</a:tableStyleId>
              </a:tblPr>
              <a:tblGrid>
                <a:gridCol w="1714500"/>
                <a:gridCol w="1996450"/>
                <a:gridCol w="1645925"/>
                <a:gridCol w="1645925"/>
                <a:gridCol w="2090425"/>
              </a:tblGrid>
              <a:tr h="995250">
                <a:tc>
                  <a:txBody>
                    <a:bodyPr/>
                    <a:lstStyle/>
                    <a:p>
                      <a:pPr indent="0" lvl="0" marL="0" marR="0" rtl="0" algn="ctr">
                        <a:lnSpc>
                          <a:spcPct val="100000"/>
                        </a:lnSpc>
                        <a:spcBef>
                          <a:spcPts val="0"/>
                        </a:spcBef>
                        <a:spcAft>
                          <a:spcPts val="0"/>
                        </a:spcAft>
                        <a:buClr>
                          <a:srgbClr val="000000"/>
                        </a:buClr>
                        <a:buSzPts val="1800"/>
                        <a:buFont typeface="Arial"/>
                        <a:buNone/>
                      </a:pPr>
                      <a:r>
                        <a:rPr b="1" lang="en-US" sz="1800" u="sng" cap="none" strike="noStrike"/>
                        <a:t>RAIN</a:t>
                      </a:r>
                      <a:r>
                        <a:rPr b="1" lang="en-US" sz="1800" u="none" cap="none" strike="noStrike"/>
                        <a:t> EX-Day</a:t>
                      </a:r>
                      <a:endParaRPr sz="1400" u="none" cap="none" strike="noStrike"/>
                    </a:p>
                    <a:p>
                      <a:pPr indent="0" lvl="0" marL="0" marR="0" rtl="0" algn="ctr">
                        <a:lnSpc>
                          <a:spcPct val="100000"/>
                        </a:lnSpc>
                        <a:spcBef>
                          <a:spcPts val="0"/>
                        </a:spcBef>
                        <a:spcAft>
                          <a:spcPts val="0"/>
                        </a:spcAft>
                        <a:buClr>
                          <a:srgbClr val="000000"/>
                        </a:buClr>
                        <a:buSzPts val="1800"/>
                        <a:buFont typeface="Arial"/>
                        <a:buNone/>
                      </a:pPr>
                      <a:r>
                        <a:rPr b="1" lang="en-US" sz="1800" u="none" cap="none" strike="noStrike"/>
                        <a:t>Time</a:t>
                      </a:r>
                      <a:endParaRPr b="1" sz="1800" u="none" cap="none" strike="noStrike"/>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4CBBF8"/>
                    </a:solidFill>
                  </a:tcPr>
                </a:tc>
                <a:tc>
                  <a:txBody>
                    <a:bodyPr/>
                    <a:lstStyle/>
                    <a:p>
                      <a:pPr indent="0" lvl="0" marL="0" marR="0" rtl="0" algn="ctr">
                        <a:lnSpc>
                          <a:spcPct val="100000"/>
                        </a:lnSpc>
                        <a:spcBef>
                          <a:spcPts val="0"/>
                        </a:spcBef>
                        <a:spcAft>
                          <a:spcPts val="0"/>
                        </a:spcAft>
                        <a:buClr>
                          <a:srgbClr val="000000"/>
                        </a:buClr>
                        <a:buSzPts val="1800"/>
                        <a:buFont typeface="Arial"/>
                        <a:buNone/>
                      </a:pPr>
                      <a:r>
                        <a:rPr b="1" lang="en-US" sz="1800" u="none" cap="none" strike="noStrike">
                          <a:solidFill>
                            <a:srgbClr val="0070C0"/>
                          </a:solidFill>
                        </a:rPr>
                        <a:t>Group A</a:t>
                      </a:r>
                      <a:endParaRPr b="1" sz="1800" u="none" cap="none" strike="noStrike">
                        <a:solidFill>
                          <a:srgbClr val="0070C0"/>
                        </a:solidFill>
                      </a:endParaRPr>
                    </a:p>
                    <a:p>
                      <a:pPr indent="0" lvl="0" marL="0" marR="0" rtl="0" algn="ctr">
                        <a:lnSpc>
                          <a:spcPct val="100000"/>
                        </a:lnSpc>
                        <a:spcBef>
                          <a:spcPts val="0"/>
                        </a:spcBef>
                        <a:spcAft>
                          <a:spcPts val="0"/>
                        </a:spcAft>
                        <a:buClr>
                          <a:srgbClr val="000000"/>
                        </a:buClr>
                        <a:buSzPts val="1800"/>
                        <a:buFont typeface="Arial"/>
                        <a:buNone/>
                      </a:pPr>
                      <a:r>
                        <a:rPr b="1" lang="en-US" sz="1800" u="none" cap="none" strike="noStrike">
                          <a:solidFill>
                            <a:srgbClr val="0070C0"/>
                          </a:solidFill>
                        </a:rPr>
                        <a:t>(Crews 1-3)</a:t>
                      </a:r>
                      <a:endParaRPr sz="1400" u="none" cap="none" strike="noStrike"/>
                    </a:p>
                    <a:p>
                      <a:pPr indent="0" lvl="0" marL="0" marR="0" rtl="0" algn="ctr">
                        <a:lnSpc>
                          <a:spcPct val="100000"/>
                        </a:lnSpc>
                        <a:spcBef>
                          <a:spcPts val="0"/>
                        </a:spcBef>
                        <a:spcAft>
                          <a:spcPts val="0"/>
                        </a:spcAft>
                        <a:buClr>
                          <a:srgbClr val="000000"/>
                        </a:buClr>
                        <a:buSzPts val="1800"/>
                        <a:buFont typeface="Arial"/>
                        <a:buNone/>
                      </a:pPr>
                      <a:r>
                        <a:t/>
                      </a:r>
                      <a:endParaRPr b="1" sz="1800" u="none" cap="none" strike="noStrike">
                        <a:solidFill>
                          <a:srgbClr val="FF0000"/>
                        </a:solidFil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C7E9FC"/>
                    </a:solidFill>
                  </a:tcPr>
                </a:tc>
                <a:tc>
                  <a:txBody>
                    <a:bodyPr/>
                    <a:lstStyle/>
                    <a:p>
                      <a:pPr indent="0" lvl="0" marL="0" marR="0" rtl="0" algn="ctr">
                        <a:lnSpc>
                          <a:spcPct val="100000"/>
                        </a:lnSpc>
                        <a:spcBef>
                          <a:spcPts val="0"/>
                        </a:spcBef>
                        <a:spcAft>
                          <a:spcPts val="0"/>
                        </a:spcAft>
                        <a:buClr>
                          <a:srgbClr val="000000"/>
                        </a:buClr>
                        <a:buSzPts val="1800"/>
                        <a:buFont typeface="Arial"/>
                        <a:buNone/>
                      </a:pPr>
                      <a:r>
                        <a:rPr b="1" lang="en-US" sz="1800" u="none" cap="none" strike="noStrike">
                          <a:solidFill>
                            <a:srgbClr val="1EA7F5"/>
                          </a:solidFill>
                        </a:rPr>
                        <a:t>Group B</a:t>
                      </a:r>
                      <a:endParaRPr sz="1400" u="none" cap="none" strike="noStrike"/>
                    </a:p>
                    <a:p>
                      <a:pPr indent="0" lvl="0" marL="0" marR="0" rtl="0" algn="ctr">
                        <a:lnSpc>
                          <a:spcPct val="100000"/>
                        </a:lnSpc>
                        <a:spcBef>
                          <a:spcPts val="0"/>
                        </a:spcBef>
                        <a:spcAft>
                          <a:spcPts val="0"/>
                        </a:spcAft>
                        <a:buClr>
                          <a:srgbClr val="000000"/>
                        </a:buClr>
                        <a:buSzPts val="1800"/>
                        <a:buFont typeface="Arial"/>
                        <a:buNone/>
                      </a:pPr>
                      <a:r>
                        <a:rPr b="1" lang="en-US" sz="1800" u="none" cap="none" strike="noStrike">
                          <a:solidFill>
                            <a:srgbClr val="1EA7F5"/>
                          </a:solidFill>
                        </a:rPr>
                        <a:t>(Crews 4-6)</a:t>
                      </a:r>
                      <a:endParaRPr sz="1400" u="none" cap="none" strike="noStrike"/>
                    </a:p>
                    <a:p>
                      <a:pPr indent="0" lvl="0" marL="0" marR="0" rtl="0" algn="ctr">
                        <a:lnSpc>
                          <a:spcPct val="100000"/>
                        </a:lnSpc>
                        <a:spcBef>
                          <a:spcPts val="0"/>
                        </a:spcBef>
                        <a:spcAft>
                          <a:spcPts val="0"/>
                        </a:spcAft>
                        <a:buClr>
                          <a:srgbClr val="000000"/>
                        </a:buClr>
                        <a:buSzPts val="1800"/>
                        <a:buFont typeface="Arial"/>
                        <a:buNone/>
                      </a:pPr>
                      <a:r>
                        <a:t/>
                      </a:r>
                      <a:endParaRPr b="1" sz="1800" u="none" cap="none" strike="noStrike">
                        <a:solidFill>
                          <a:srgbClr val="3366FF"/>
                        </a:solidFil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C7E9FC"/>
                    </a:solidFill>
                  </a:tcPr>
                </a:tc>
                <a:tc>
                  <a:txBody>
                    <a:bodyPr/>
                    <a:lstStyle/>
                    <a:p>
                      <a:pPr indent="0" lvl="0" marL="0" marR="0" rtl="0" algn="ctr">
                        <a:lnSpc>
                          <a:spcPct val="100000"/>
                        </a:lnSpc>
                        <a:spcBef>
                          <a:spcPts val="0"/>
                        </a:spcBef>
                        <a:spcAft>
                          <a:spcPts val="0"/>
                        </a:spcAft>
                        <a:buClr>
                          <a:srgbClr val="000000"/>
                        </a:buClr>
                        <a:buSzPts val="1800"/>
                        <a:buFont typeface="Arial"/>
                        <a:buNone/>
                      </a:pPr>
                      <a:r>
                        <a:rPr b="1" lang="en-US" sz="1800" u="none" cap="none" strike="noStrike">
                          <a:solidFill>
                            <a:srgbClr val="3366FF"/>
                          </a:solidFill>
                        </a:rPr>
                        <a:t>Group C</a:t>
                      </a:r>
                      <a:endParaRPr sz="1400" u="none" cap="none" strike="noStrike"/>
                    </a:p>
                    <a:p>
                      <a:pPr indent="0" lvl="0" marL="0" marR="0" rtl="0" algn="ctr">
                        <a:lnSpc>
                          <a:spcPct val="100000"/>
                        </a:lnSpc>
                        <a:spcBef>
                          <a:spcPts val="0"/>
                        </a:spcBef>
                        <a:spcAft>
                          <a:spcPts val="0"/>
                        </a:spcAft>
                        <a:buClr>
                          <a:srgbClr val="000000"/>
                        </a:buClr>
                        <a:buSzPts val="1800"/>
                        <a:buFont typeface="Arial"/>
                        <a:buNone/>
                      </a:pPr>
                      <a:r>
                        <a:rPr b="1" lang="en-US" sz="1800" u="none" cap="none" strike="noStrike">
                          <a:solidFill>
                            <a:srgbClr val="3366FF"/>
                          </a:solidFill>
                        </a:rPr>
                        <a:t>(Crews 7-9)</a:t>
                      </a:r>
                      <a:endParaRPr sz="1400" u="none" cap="none" strike="noStrike"/>
                    </a:p>
                    <a:p>
                      <a:pPr indent="0" lvl="0" marL="0" marR="0" rtl="0" algn="ctr">
                        <a:lnSpc>
                          <a:spcPct val="100000"/>
                        </a:lnSpc>
                        <a:spcBef>
                          <a:spcPts val="0"/>
                        </a:spcBef>
                        <a:spcAft>
                          <a:spcPts val="0"/>
                        </a:spcAft>
                        <a:buClr>
                          <a:srgbClr val="000000"/>
                        </a:buClr>
                        <a:buSzPts val="1800"/>
                        <a:buFont typeface="Arial"/>
                        <a:buNone/>
                      </a:pPr>
                      <a:r>
                        <a:t/>
                      </a:r>
                      <a:endParaRPr b="1" sz="1800" u="none" cap="none" strike="noStrike">
                        <a:solidFill>
                          <a:srgbClr val="FF0000"/>
                        </a:solidFil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C7E9FC"/>
                    </a:solidFill>
                  </a:tcPr>
                </a:tc>
                <a:tc>
                  <a:txBody>
                    <a:bodyPr/>
                    <a:lstStyle/>
                    <a:p>
                      <a:pPr indent="0" lvl="0" marL="0" marR="0" rtl="0" algn="ctr">
                        <a:lnSpc>
                          <a:spcPct val="100000"/>
                        </a:lnSpc>
                        <a:spcBef>
                          <a:spcPts val="0"/>
                        </a:spcBef>
                        <a:spcAft>
                          <a:spcPts val="0"/>
                        </a:spcAft>
                        <a:buClr>
                          <a:srgbClr val="000000"/>
                        </a:buClr>
                        <a:buSzPts val="1800"/>
                        <a:buFont typeface="Arial"/>
                        <a:buNone/>
                      </a:pPr>
                      <a:r>
                        <a:rPr b="1" lang="en-US" sz="1800" u="none" cap="none" strike="noStrike">
                          <a:solidFill>
                            <a:srgbClr val="6600D2"/>
                          </a:solidFill>
                        </a:rPr>
                        <a:t>Group D</a:t>
                      </a:r>
                      <a:endParaRPr sz="1400" u="none" cap="none" strike="noStrike"/>
                    </a:p>
                    <a:p>
                      <a:pPr indent="0" lvl="0" marL="0" marR="0" rtl="0" algn="ctr">
                        <a:lnSpc>
                          <a:spcPct val="100000"/>
                        </a:lnSpc>
                        <a:spcBef>
                          <a:spcPts val="0"/>
                        </a:spcBef>
                        <a:spcAft>
                          <a:spcPts val="0"/>
                        </a:spcAft>
                        <a:buClr>
                          <a:srgbClr val="000000"/>
                        </a:buClr>
                        <a:buSzPts val="1800"/>
                        <a:buFont typeface="Arial"/>
                        <a:buNone/>
                      </a:pPr>
                      <a:r>
                        <a:rPr b="1" lang="en-US" sz="1800" u="none" cap="none" strike="noStrike">
                          <a:solidFill>
                            <a:srgbClr val="6600D2"/>
                          </a:solidFill>
                        </a:rPr>
                        <a:t>(Crew 10-12)</a:t>
                      </a:r>
                      <a:endParaRPr sz="1400" u="none" cap="none" strike="noStrike"/>
                    </a:p>
                    <a:p>
                      <a:pPr indent="0" lvl="0" marL="0" marR="0" rtl="0" algn="ctr">
                        <a:lnSpc>
                          <a:spcPct val="100000"/>
                        </a:lnSpc>
                        <a:spcBef>
                          <a:spcPts val="0"/>
                        </a:spcBef>
                        <a:spcAft>
                          <a:spcPts val="0"/>
                        </a:spcAft>
                        <a:buClr>
                          <a:srgbClr val="000000"/>
                        </a:buClr>
                        <a:buSzPts val="1800"/>
                        <a:buFont typeface="Arial"/>
                        <a:buNone/>
                      </a:pPr>
                      <a:r>
                        <a:t/>
                      </a:r>
                      <a:endParaRPr b="1" sz="1800" u="none" cap="none" strike="noStrike">
                        <a:solidFill>
                          <a:srgbClr val="3366FF"/>
                        </a:solidFil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C7E9FC"/>
                    </a:solidFill>
                  </a:tcPr>
                </a:tc>
              </a:tr>
              <a:tr h="513125">
                <a:tc>
                  <a:txBody>
                    <a:bodyPr/>
                    <a:lstStyle/>
                    <a:p>
                      <a:pPr indent="0" lvl="0" marL="0" marR="0" rtl="0" algn="ctr">
                        <a:lnSpc>
                          <a:spcPct val="50000"/>
                        </a:lnSpc>
                        <a:spcBef>
                          <a:spcPts val="0"/>
                        </a:spcBef>
                        <a:spcAft>
                          <a:spcPts val="0"/>
                        </a:spcAft>
                        <a:buClr>
                          <a:srgbClr val="000000"/>
                        </a:buClr>
                        <a:buSzPts val="1400"/>
                        <a:buFont typeface="Arial"/>
                        <a:buNone/>
                      </a:pPr>
                      <a:r>
                        <a:rPr lang="en-US" sz="1400" u="none" cap="none" strike="noStrike"/>
                        <a:t>8:30- 8:45</a:t>
                      </a:r>
                      <a:endParaRPr sz="1400" u="none" cap="none" strike="noStrike"/>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C7E9FC"/>
                    </a:solidFill>
                  </a:tcPr>
                </a:tc>
                <a:tc gridSpan="4">
                  <a:txBody>
                    <a:bodyPr/>
                    <a:lstStyle/>
                    <a:p>
                      <a:pPr indent="0" lvl="0" marL="0" marR="0" rtl="0" algn="ctr">
                        <a:lnSpc>
                          <a:spcPct val="80000"/>
                        </a:lnSpc>
                        <a:spcBef>
                          <a:spcPts val="0"/>
                        </a:spcBef>
                        <a:spcAft>
                          <a:spcPts val="0"/>
                        </a:spcAft>
                        <a:buClr>
                          <a:srgbClr val="000000"/>
                        </a:buClr>
                        <a:buSzPts val="1800"/>
                        <a:buFont typeface="Arial"/>
                        <a:buNone/>
                      </a:pPr>
                      <a:r>
                        <a:rPr lang="en-US" sz="1800" u="none" cap="none" strike="noStrike"/>
                        <a:t>Crew Leaders sign in, meet for prayer &amp; announcements in Chamberlain Hall</a:t>
                      </a:r>
                      <a:endParaRPr sz="1800" u="none" cap="none" strike="noStrike"/>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hMerge="1"/>
                <a:tc hMerge="1"/>
                <a:tc hMerge="1"/>
              </a:tr>
              <a:tr h="538350">
                <a:tc>
                  <a:txBody>
                    <a:bodyPr/>
                    <a:lstStyle/>
                    <a:p>
                      <a:pPr indent="0" lvl="0" marL="0" marR="0" rtl="0" algn="ctr">
                        <a:lnSpc>
                          <a:spcPct val="50000"/>
                        </a:lnSpc>
                        <a:spcBef>
                          <a:spcPts val="0"/>
                        </a:spcBef>
                        <a:spcAft>
                          <a:spcPts val="0"/>
                        </a:spcAft>
                        <a:buClr>
                          <a:srgbClr val="000000"/>
                        </a:buClr>
                        <a:buSzPts val="1400"/>
                        <a:buFont typeface="Arial"/>
                        <a:buNone/>
                      </a:pPr>
                      <a:r>
                        <a:rPr lang="en-US" sz="1400" u="none" cap="none" strike="noStrike"/>
                        <a:t>8:50 – 9:00</a:t>
                      </a:r>
                      <a:endParaRPr sz="1400" u="none" cap="none" strike="noStrike"/>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C7E9FC"/>
                    </a:solidFill>
                  </a:tcPr>
                </a:tc>
                <a:tc gridSpan="4">
                  <a:txBody>
                    <a:bodyPr/>
                    <a:lstStyle/>
                    <a:p>
                      <a:pPr indent="0" lvl="0" marL="0" marR="0" rtl="0" algn="ctr">
                        <a:lnSpc>
                          <a:spcPct val="80000"/>
                        </a:lnSpc>
                        <a:spcBef>
                          <a:spcPts val="0"/>
                        </a:spcBef>
                        <a:spcAft>
                          <a:spcPts val="0"/>
                        </a:spcAft>
                        <a:buClr>
                          <a:srgbClr val="000000"/>
                        </a:buClr>
                        <a:buSzPts val="1800"/>
                        <a:buFont typeface="Arial"/>
                        <a:buNone/>
                      </a:pPr>
                      <a:r>
                        <a:rPr lang="en-US" sz="1800" u="none" cap="none" strike="noStrike"/>
                        <a:t>Crew Leaders meet kids in Sanctuary</a:t>
                      </a:r>
                      <a:endParaRPr sz="1800" u="none" cap="none" strike="noStrike"/>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hMerge="1"/>
                <a:tc hMerge="1"/>
                <a:tc hMerge="1"/>
              </a:tr>
              <a:tr h="426975">
                <a:tc>
                  <a:txBody>
                    <a:bodyPr/>
                    <a:lstStyle/>
                    <a:p>
                      <a:pPr indent="0" lvl="0" marL="0" marR="0" rtl="0" algn="ctr">
                        <a:lnSpc>
                          <a:spcPct val="50000"/>
                        </a:lnSpc>
                        <a:spcBef>
                          <a:spcPts val="0"/>
                        </a:spcBef>
                        <a:spcAft>
                          <a:spcPts val="0"/>
                        </a:spcAft>
                        <a:buClr>
                          <a:srgbClr val="000000"/>
                        </a:buClr>
                        <a:buSzPts val="1400"/>
                        <a:buFont typeface="Arial"/>
                        <a:buNone/>
                      </a:pPr>
                      <a:r>
                        <a:rPr lang="en-US" sz="1400" u="none" cap="none" strike="noStrike"/>
                        <a:t>9:00 – 9:30</a:t>
                      </a:r>
                      <a:endParaRPr sz="1400" u="none" cap="none" strike="noStrike"/>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C7E9FC"/>
                    </a:solidFill>
                  </a:tcPr>
                </a:tc>
                <a:tc gridSpan="4">
                  <a:txBody>
                    <a:bodyPr/>
                    <a:lstStyle/>
                    <a:p>
                      <a:pPr indent="0" lvl="0" marL="0" marR="0" rtl="0" algn="ctr">
                        <a:lnSpc>
                          <a:spcPct val="80000"/>
                        </a:lnSpc>
                        <a:spcBef>
                          <a:spcPts val="0"/>
                        </a:spcBef>
                        <a:spcAft>
                          <a:spcPts val="0"/>
                        </a:spcAft>
                        <a:buClr>
                          <a:srgbClr val="000000"/>
                        </a:buClr>
                        <a:buSzPts val="1800"/>
                        <a:buFont typeface="Arial"/>
                        <a:buNone/>
                      </a:pPr>
                      <a:r>
                        <a:rPr b="1" lang="en-US" sz="1800" u="none" cap="none" strike="noStrike"/>
                        <a:t>Castaway Sing &amp; Play (Sanctuary)</a:t>
                      </a:r>
                      <a:endParaRPr b="1" sz="1800" u="none" cap="none" strike="noStrike"/>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hMerge="1"/>
                <a:tc hMerge="1"/>
                <a:tc hMerge="1"/>
              </a:tr>
              <a:tr h="499050">
                <a:tc>
                  <a:txBody>
                    <a:bodyPr/>
                    <a:lstStyle/>
                    <a:p>
                      <a:pPr indent="0" lvl="0" marL="0" marR="0" rtl="0" algn="ctr">
                        <a:lnSpc>
                          <a:spcPct val="50000"/>
                        </a:lnSpc>
                        <a:spcBef>
                          <a:spcPts val="0"/>
                        </a:spcBef>
                        <a:spcAft>
                          <a:spcPts val="0"/>
                        </a:spcAft>
                        <a:buClr>
                          <a:srgbClr val="000000"/>
                        </a:buClr>
                        <a:buSzPts val="1400"/>
                        <a:buFont typeface="Arial"/>
                        <a:buNone/>
                      </a:pPr>
                      <a:r>
                        <a:rPr lang="en-US" sz="1400" u="none" cap="none" strike="noStrike"/>
                        <a:t>9:35 – 9:53</a:t>
                      </a:r>
                      <a:endParaRPr sz="1400" u="none" cap="none" strike="noStrike"/>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C7E9FC"/>
                    </a:solidFill>
                  </a:tcPr>
                </a:tc>
                <a:tc gridSpan="2">
                  <a:txBody>
                    <a:bodyPr/>
                    <a:lstStyle/>
                    <a:p>
                      <a:pPr indent="0" lvl="0" marL="0" marR="0" rtl="0" algn="ctr">
                        <a:lnSpc>
                          <a:spcPct val="80000"/>
                        </a:lnSpc>
                        <a:spcBef>
                          <a:spcPts val="0"/>
                        </a:spcBef>
                        <a:spcAft>
                          <a:spcPts val="0"/>
                        </a:spcAft>
                        <a:buClr>
                          <a:schemeClr val="dk1"/>
                        </a:buClr>
                        <a:buSzPts val="1800"/>
                        <a:buFont typeface="Source Sans Pro"/>
                        <a:buNone/>
                      </a:pPr>
                      <a:r>
                        <a:rPr lang="en-US" sz="1800" u="none" cap="none" strike="noStrike"/>
                        <a:t>Bible Discovery</a:t>
                      </a:r>
                      <a:endParaRPr sz="1800" u="none" cap="none" strike="noStrike"/>
                    </a:p>
                    <a:p>
                      <a:pPr indent="0" lvl="0" marL="0" marR="0" rtl="0" algn="ctr">
                        <a:lnSpc>
                          <a:spcPct val="80000"/>
                        </a:lnSpc>
                        <a:spcBef>
                          <a:spcPts val="0"/>
                        </a:spcBef>
                        <a:spcAft>
                          <a:spcPts val="0"/>
                        </a:spcAft>
                        <a:buClr>
                          <a:srgbClr val="000000"/>
                        </a:buClr>
                        <a:buSzPts val="1800"/>
                        <a:buFont typeface="Arial"/>
                        <a:buNone/>
                      </a:pPr>
                      <a:r>
                        <a:rPr lang="en-US" sz="1800" u="none" cap="none" strike="noStrike"/>
                        <a:t>(Chamberlain Hall)</a:t>
                      </a:r>
                      <a:endParaRPr sz="1800" u="none" cap="none" strike="noStrike"/>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hMerge="1"/>
                <a:tc gridSpan="2">
                  <a:txBody>
                    <a:bodyPr/>
                    <a:lstStyle/>
                    <a:p>
                      <a:pPr indent="0" lvl="0" marL="0" marR="0" rtl="0" algn="ctr">
                        <a:lnSpc>
                          <a:spcPct val="80000"/>
                        </a:lnSpc>
                        <a:spcBef>
                          <a:spcPts val="0"/>
                        </a:spcBef>
                        <a:spcAft>
                          <a:spcPts val="0"/>
                        </a:spcAft>
                        <a:buClr>
                          <a:schemeClr val="dk1"/>
                        </a:buClr>
                        <a:buSzPts val="1800"/>
                        <a:buFont typeface="Source Sans Pro"/>
                        <a:buNone/>
                      </a:pPr>
                      <a:r>
                        <a:rPr lang="en-US" sz="1800" u="none" cap="none" strike="noStrike"/>
                        <a:t>Kid Vid Cinema (Sanctuary)</a:t>
                      </a:r>
                      <a:endParaRPr sz="1800" u="none" cap="none" strike="noStrike"/>
                    </a:p>
                    <a:p>
                      <a:pPr indent="0" lvl="0" marL="0" marR="0" rtl="0" algn="ctr">
                        <a:lnSpc>
                          <a:spcPct val="80000"/>
                        </a:lnSpc>
                        <a:spcBef>
                          <a:spcPts val="0"/>
                        </a:spcBef>
                        <a:spcAft>
                          <a:spcPts val="0"/>
                        </a:spcAft>
                        <a:buClr>
                          <a:srgbClr val="000000"/>
                        </a:buClr>
                        <a:buSzPts val="1800"/>
                        <a:buFont typeface="Arial"/>
                        <a:buNone/>
                      </a:pPr>
                      <a:r>
                        <a:t/>
                      </a:r>
                      <a:endParaRPr sz="1800" u="none" cap="none" strike="noStrike"/>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hMerge="1"/>
              </a:tr>
              <a:tr h="695850">
                <a:tc>
                  <a:txBody>
                    <a:bodyPr/>
                    <a:lstStyle/>
                    <a:p>
                      <a:pPr indent="0" lvl="0" marL="0" marR="0" rtl="0" algn="ctr">
                        <a:lnSpc>
                          <a:spcPct val="50000"/>
                        </a:lnSpc>
                        <a:spcBef>
                          <a:spcPts val="0"/>
                        </a:spcBef>
                        <a:spcAft>
                          <a:spcPts val="0"/>
                        </a:spcAft>
                        <a:buClr>
                          <a:srgbClr val="000000"/>
                        </a:buClr>
                        <a:buSzPts val="1400"/>
                        <a:buFont typeface="Arial"/>
                        <a:buNone/>
                      </a:pPr>
                      <a:r>
                        <a:rPr lang="en-US" sz="1400" u="none" cap="none" strike="noStrike"/>
                        <a:t>9:58 – 10:16</a:t>
                      </a:r>
                      <a:endParaRPr sz="1400" u="none" cap="none" strike="noStrike"/>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C7E9FC"/>
                    </a:solidFill>
                  </a:tcPr>
                </a:tc>
                <a:tc gridSpan="2">
                  <a:txBody>
                    <a:bodyPr/>
                    <a:lstStyle/>
                    <a:p>
                      <a:pPr indent="0" lvl="0" marL="0" marR="0" rtl="0" algn="ctr">
                        <a:lnSpc>
                          <a:spcPct val="80000"/>
                        </a:lnSpc>
                        <a:spcBef>
                          <a:spcPts val="0"/>
                        </a:spcBef>
                        <a:spcAft>
                          <a:spcPts val="0"/>
                        </a:spcAft>
                        <a:buClr>
                          <a:schemeClr val="dk1"/>
                        </a:buClr>
                        <a:buSzPts val="1800"/>
                        <a:buFont typeface="Source Sans Pro"/>
                        <a:buNone/>
                      </a:pPr>
                      <a:r>
                        <a:rPr lang="en-US" sz="1800" u="none" cap="none" strike="noStrike"/>
                        <a:t>Kid Vid Cinema (Sanctuary)</a:t>
                      </a:r>
                      <a:endParaRPr sz="1800" u="none" cap="none" strike="noStrike"/>
                    </a:p>
                    <a:p>
                      <a:pPr indent="0" lvl="0" marL="0" marR="0" rtl="0" algn="ctr">
                        <a:lnSpc>
                          <a:spcPct val="80000"/>
                        </a:lnSpc>
                        <a:spcBef>
                          <a:spcPts val="0"/>
                        </a:spcBef>
                        <a:spcAft>
                          <a:spcPts val="0"/>
                        </a:spcAft>
                        <a:buClr>
                          <a:schemeClr val="dk1"/>
                        </a:buClr>
                        <a:buSzPts val="1800"/>
                        <a:buFont typeface="Source Sans Pro"/>
                        <a:buNone/>
                      </a:pPr>
                      <a:r>
                        <a:t/>
                      </a:r>
                      <a:endParaRPr b="1" sz="1800" u="none" cap="none" strike="noStrike">
                        <a:solidFill>
                          <a:srgbClr val="FF0000"/>
                        </a:solidFill>
                      </a:endParaRPr>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hMerge="1"/>
                <a:tc gridSpan="2">
                  <a:txBody>
                    <a:bodyPr/>
                    <a:lstStyle/>
                    <a:p>
                      <a:pPr indent="0" lvl="0" marL="0" marR="0" rtl="0" algn="ctr">
                        <a:lnSpc>
                          <a:spcPct val="80000"/>
                        </a:lnSpc>
                        <a:spcBef>
                          <a:spcPts val="0"/>
                        </a:spcBef>
                        <a:spcAft>
                          <a:spcPts val="0"/>
                        </a:spcAft>
                        <a:buClr>
                          <a:schemeClr val="dk1"/>
                        </a:buClr>
                        <a:buSzPts val="1800"/>
                        <a:buFont typeface="Source Sans Pro"/>
                        <a:buNone/>
                      </a:pPr>
                      <a:r>
                        <a:rPr lang="en-US" sz="1800" u="none" cap="none" strike="noStrike"/>
                        <a:t>Bible Discovery</a:t>
                      </a:r>
                      <a:endParaRPr sz="1800" u="none" cap="none" strike="noStrike"/>
                    </a:p>
                    <a:p>
                      <a:pPr indent="0" lvl="0" marL="0" marR="0" rtl="0" algn="ctr">
                        <a:lnSpc>
                          <a:spcPct val="80000"/>
                        </a:lnSpc>
                        <a:spcBef>
                          <a:spcPts val="0"/>
                        </a:spcBef>
                        <a:spcAft>
                          <a:spcPts val="0"/>
                        </a:spcAft>
                        <a:buClr>
                          <a:srgbClr val="000000"/>
                        </a:buClr>
                        <a:buSzPts val="1800"/>
                        <a:buFont typeface="Arial"/>
                        <a:buNone/>
                      </a:pPr>
                      <a:r>
                        <a:rPr lang="en-US" sz="1800" u="none" cap="none" strike="noStrike"/>
                        <a:t>(Chamberlain Hall)</a:t>
                      </a:r>
                      <a:endParaRPr sz="1400" u="none" cap="none" strike="noStrike"/>
                    </a:p>
                    <a:p>
                      <a:pPr indent="0" lvl="0" marL="0" marR="0" rtl="0" algn="ctr">
                        <a:lnSpc>
                          <a:spcPct val="80000"/>
                        </a:lnSpc>
                        <a:spcBef>
                          <a:spcPts val="0"/>
                        </a:spcBef>
                        <a:spcAft>
                          <a:spcPts val="0"/>
                        </a:spcAft>
                        <a:buClr>
                          <a:srgbClr val="000000"/>
                        </a:buClr>
                        <a:buSzPts val="1800"/>
                        <a:buFont typeface="Arial"/>
                        <a:buNone/>
                      </a:pPr>
                      <a:r>
                        <a:t/>
                      </a:r>
                      <a:endParaRPr sz="1800" u="none" cap="none" strike="noStrike"/>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hMerge="1"/>
              </a:tr>
              <a:tr h="619750">
                <a:tc>
                  <a:txBody>
                    <a:bodyPr/>
                    <a:lstStyle/>
                    <a:p>
                      <a:pPr indent="0" lvl="0" marL="0" marR="0" rtl="0" algn="ctr">
                        <a:lnSpc>
                          <a:spcPct val="50000"/>
                        </a:lnSpc>
                        <a:spcBef>
                          <a:spcPts val="0"/>
                        </a:spcBef>
                        <a:spcAft>
                          <a:spcPts val="0"/>
                        </a:spcAft>
                        <a:buClr>
                          <a:srgbClr val="000000"/>
                        </a:buClr>
                        <a:buSzPts val="1400"/>
                        <a:buFont typeface="Arial"/>
                        <a:buNone/>
                      </a:pPr>
                      <a:r>
                        <a:rPr lang="en-US" sz="1400" u="none" cap="none" strike="noStrike"/>
                        <a:t>10:21 – 10:39</a:t>
                      </a:r>
                      <a:endParaRPr sz="1400" u="none" cap="none" strike="noStrike"/>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C7E9FC"/>
                    </a:solidFill>
                  </a:tcPr>
                </a:tc>
                <a:tc gridSpan="4">
                  <a:txBody>
                    <a:bodyPr/>
                    <a:lstStyle/>
                    <a:p>
                      <a:pPr indent="0" lvl="0" marL="0" marR="0" rtl="0" algn="ctr">
                        <a:lnSpc>
                          <a:spcPct val="80000"/>
                        </a:lnSpc>
                        <a:spcBef>
                          <a:spcPts val="0"/>
                        </a:spcBef>
                        <a:spcAft>
                          <a:spcPts val="0"/>
                        </a:spcAft>
                        <a:buClr>
                          <a:srgbClr val="000000"/>
                        </a:buClr>
                        <a:buSzPts val="1800"/>
                        <a:buFont typeface="Arial"/>
                        <a:buNone/>
                      </a:pPr>
                      <a:r>
                        <a:rPr b="1" lang="en-US" sz="1800" u="none" cap="none" strike="noStrike"/>
                        <a:t>Tropical Treats (Tent)</a:t>
                      </a:r>
                      <a:endParaRPr b="1" sz="1800" u="none" cap="none" strike="noStrike"/>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hMerge="1"/>
                <a:tc hMerge="1"/>
                <a:tc hMerge="1"/>
              </a:tr>
              <a:tr h="695850">
                <a:tc>
                  <a:txBody>
                    <a:bodyPr/>
                    <a:lstStyle/>
                    <a:p>
                      <a:pPr indent="0" lvl="0" marL="0" marR="0" rtl="0" algn="ctr">
                        <a:lnSpc>
                          <a:spcPct val="50000"/>
                        </a:lnSpc>
                        <a:spcBef>
                          <a:spcPts val="0"/>
                        </a:spcBef>
                        <a:spcAft>
                          <a:spcPts val="0"/>
                        </a:spcAft>
                        <a:buClr>
                          <a:srgbClr val="000000"/>
                        </a:buClr>
                        <a:buSzPts val="1400"/>
                        <a:buFont typeface="Arial"/>
                        <a:buNone/>
                      </a:pPr>
                      <a:r>
                        <a:rPr lang="en-US" sz="1400" u="none" cap="none" strike="noStrike"/>
                        <a:t>10:44-11:02</a:t>
                      </a:r>
                      <a:endParaRPr sz="1400" u="none" cap="none" strike="noStrike"/>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C7E9FC"/>
                    </a:solidFill>
                  </a:tcPr>
                </a:tc>
                <a:tc gridSpan="2">
                  <a:txBody>
                    <a:bodyPr/>
                    <a:lstStyle/>
                    <a:p>
                      <a:pPr indent="0" lvl="0" marL="0" marR="0" rtl="0" algn="ctr">
                        <a:lnSpc>
                          <a:spcPct val="80000"/>
                        </a:lnSpc>
                        <a:spcBef>
                          <a:spcPts val="0"/>
                        </a:spcBef>
                        <a:spcAft>
                          <a:spcPts val="0"/>
                        </a:spcAft>
                        <a:buClr>
                          <a:schemeClr val="dk1"/>
                        </a:buClr>
                        <a:buSzPts val="1800"/>
                        <a:buFont typeface="Source Sans Pro"/>
                        <a:buNone/>
                      </a:pPr>
                      <a:r>
                        <a:rPr lang="en-US" sz="1800" u="none" cap="none" strike="noStrike"/>
                        <a:t>Ship Rec Games</a:t>
                      </a:r>
                      <a:endParaRPr b="0" sz="1800" u="none" cap="none" strike="noStrike"/>
                    </a:p>
                    <a:p>
                      <a:pPr indent="0" lvl="0" marL="0" marR="0" rtl="0" algn="ctr">
                        <a:lnSpc>
                          <a:spcPct val="80000"/>
                        </a:lnSpc>
                        <a:spcBef>
                          <a:spcPts val="0"/>
                        </a:spcBef>
                        <a:spcAft>
                          <a:spcPts val="0"/>
                        </a:spcAft>
                        <a:buClr>
                          <a:srgbClr val="0D0D0D"/>
                        </a:buClr>
                        <a:buSzPts val="1800"/>
                        <a:buFont typeface="Source Sans Pro"/>
                        <a:buNone/>
                      </a:pPr>
                      <a:r>
                        <a:rPr b="0" lang="en-US" sz="1800" u="none" cap="none" strike="noStrike">
                          <a:solidFill>
                            <a:srgbClr val="0D0D0D"/>
                          </a:solidFill>
                        </a:rPr>
                        <a:t>(Sanctuary)</a:t>
                      </a:r>
                      <a:endParaRPr b="0" sz="1800" u="none" cap="none" strike="noStrike">
                        <a:solidFill>
                          <a:srgbClr val="0D0D0D"/>
                        </a:solidFill>
                      </a:endParaRPr>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hMerge="1"/>
                <a:tc gridSpan="2">
                  <a:txBody>
                    <a:bodyPr/>
                    <a:lstStyle/>
                    <a:p>
                      <a:pPr indent="0" lvl="0" marL="0" marR="0" rtl="0" algn="ctr">
                        <a:lnSpc>
                          <a:spcPct val="80000"/>
                        </a:lnSpc>
                        <a:spcBef>
                          <a:spcPts val="0"/>
                        </a:spcBef>
                        <a:spcAft>
                          <a:spcPts val="0"/>
                        </a:spcAft>
                        <a:buClr>
                          <a:schemeClr val="dk1"/>
                        </a:buClr>
                        <a:buSzPts val="1800"/>
                        <a:buFont typeface="Source Sans Pro"/>
                        <a:buNone/>
                      </a:pPr>
                      <a:r>
                        <a:rPr lang="en-US" sz="1800" u="none" cap="none" strike="noStrike"/>
                        <a:t>Imagination Station</a:t>
                      </a:r>
                      <a:endParaRPr sz="1400" u="none" cap="none" strike="noStrike"/>
                    </a:p>
                    <a:p>
                      <a:pPr indent="0" lvl="0" marL="0" marR="0" rtl="0" algn="ctr">
                        <a:lnSpc>
                          <a:spcPct val="80000"/>
                        </a:lnSpc>
                        <a:spcBef>
                          <a:spcPts val="0"/>
                        </a:spcBef>
                        <a:spcAft>
                          <a:spcPts val="0"/>
                        </a:spcAft>
                        <a:buClr>
                          <a:schemeClr val="dk1"/>
                        </a:buClr>
                        <a:buSzPts val="1800"/>
                        <a:buFont typeface="Source Sans Pro"/>
                        <a:buNone/>
                      </a:pPr>
                      <a:r>
                        <a:rPr lang="en-US" sz="1800" u="none" cap="none" strike="noStrike"/>
                        <a:t>(Chamberlain Hall)</a:t>
                      </a:r>
                      <a:endParaRPr sz="1400" u="none" cap="none" strike="noStrike"/>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hMerge="1"/>
              </a:tr>
              <a:tr h="695850">
                <a:tc>
                  <a:txBody>
                    <a:bodyPr/>
                    <a:lstStyle/>
                    <a:p>
                      <a:pPr indent="0" lvl="0" marL="0" marR="0" rtl="0" algn="ctr">
                        <a:lnSpc>
                          <a:spcPct val="50000"/>
                        </a:lnSpc>
                        <a:spcBef>
                          <a:spcPts val="0"/>
                        </a:spcBef>
                        <a:spcAft>
                          <a:spcPts val="0"/>
                        </a:spcAft>
                        <a:buClr>
                          <a:srgbClr val="000000"/>
                        </a:buClr>
                        <a:buSzPts val="1400"/>
                        <a:buFont typeface="Arial"/>
                        <a:buNone/>
                      </a:pPr>
                      <a:r>
                        <a:rPr lang="en-US" sz="1400" u="none" cap="none" strike="noStrike"/>
                        <a:t>11:07 – 11:25</a:t>
                      </a:r>
                      <a:endParaRPr sz="1400" u="none" cap="none" strike="noStrike"/>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C7E9FC"/>
                    </a:solidFill>
                  </a:tcPr>
                </a:tc>
                <a:tc gridSpan="2">
                  <a:txBody>
                    <a:bodyPr/>
                    <a:lstStyle/>
                    <a:p>
                      <a:pPr indent="0" lvl="0" marL="0" marR="0" rtl="0" algn="ctr">
                        <a:lnSpc>
                          <a:spcPct val="80000"/>
                        </a:lnSpc>
                        <a:spcBef>
                          <a:spcPts val="0"/>
                        </a:spcBef>
                        <a:spcAft>
                          <a:spcPts val="0"/>
                        </a:spcAft>
                        <a:buClr>
                          <a:schemeClr val="dk1"/>
                        </a:buClr>
                        <a:buSzPts val="1800"/>
                        <a:buFont typeface="Source Sans Pro"/>
                        <a:buNone/>
                      </a:pPr>
                      <a:r>
                        <a:rPr b="0" lang="en-US" sz="1800" u="none" cap="none" strike="noStrike"/>
                        <a:t>Imagination Station</a:t>
                      </a:r>
                      <a:endParaRPr sz="1400" u="none" cap="none" strike="noStrike"/>
                    </a:p>
                    <a:p>
                      <a:pPr indent="0" lvl="0" marL="0" marR="0" rtl="0" algn="ctr">
                        <a:lnSpc>
                          <a:spcPct val="80000"/>
                        </a:lnSpc>
                        <a:spcBef>
                          <a:spcPts val="0"/>
                        </a:spcBef>
                        <a:spcAft>
                          <a:spcPts val="0"/>
                        </a:spcAft>
                        <a:buClr>
                          <a:schemeClr val="dk1"/>
                        </a:buClr>
                        <a:buSzPts val="1800"/>
                        <a:buFont typeface="Source Sans Pro"/>
                        <a:buNone/>
                      </a:pPr>
                      <a:r>
                        <a:rPr b="0" lang="en-US" sz="1800" u="none" cap="none" strike="noStrike"/>
                        <a:t>(Chamberlain Hall)</a:t>
                      </a:r>
                      <a:endParaRPr sz="1400" u="none" cap="none" strike="noStrike"/>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hMerge="1"/>
                <a:tc gridSpan="2">
                  <a:txBody>
                    <a:bodyPr/>
                    <a:lstStyle/>
                    <a:p>
                      <a:pPr indent="0" lvl="0" marL="0" marR="0" rtl="0" algn="ctr">
                        <a:lnSpc>
                          <a:spcPct val="80000"/>
                        </a:lnSpc>
                        <a:spcBef>
                          <a:spcPts val="0"/>
                        </a:spcBef>
                        <a:spcAft>
                          <a:spcPts val="0"/>
                        </a:spcAft>
                        <a:buClr>
                          <a:schemeClr val="dk1"/>
                        </a:buClr>
                        <a:buSzPts val="1800"/>
                        <a:buFont typeface="Source Sans Pro"/>
                        <a:buNone/>
                      </a:pPr>
                      <a:r>
                        <a:rPr lang="en-US" sz="1800" u="none" cap="none" strike="noStrike"/>
                        <a:t>Ship Rec Games</a:t>
                      </a:r>
                      <a:endParaRPr sz="1400" u="none" cap="none" strike="noStrike"/>
                    </a:p>
                    <a:p>
                      <a:pPr indent="0" lvl="0" marL="0" marR="0" rtl="0" algn="ctr">
                        <a:lnSpc>
                          <a:spcPct val="80000"/>
                        </a:lnSpc>
                        <a:spcBef>
                          <a:spcPts val="0"/>
                        </a:spcBef>
                        <a:spcAft>
                          <a:spcPts val="0"/>
                        </a:spcAft>
                        <a:buClr>
                          <a:schemeClr val="dk1"/>
                        </a:buClr>
                        <a:buSzPts val="1800"/>
                        <a:buFont typeface="Source Sans Pro"/>
                        <a:buNone/>
                      </a:pPr>
                      <a:r>
                        <a:rPr lang="en-US" sz="1800" u="none" cap="none" strike="noStrike"/>
                        <a:t>(Sanctuary)</a:t>
                      </a:r>
                      <a:endParaRPr sz="1400" u="none" cap="none" strike="noStrike"/>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hMerge="1"/>
              </a:tr>
              <a:tr h="527200">
                <a:tc>
                  <a:txBody>
                    <a:bodyPr/>
                    <a:lstStyle/>
                    <a:p>
                      <a:pPr indent="0" lvl="0" marL="0" marR="0" rtl="0" algn="ctr">
                        <a:lnSpc>
                          <a:spcPct val="50000"/>
                        </a:lnSpc>
                        <a:spcBef>
                          <a:spcPts val="0"/>
                        </a:spcBef>
                        <a:spcAft>
                          <a:spcPts val="0"/>
                        </a:spcAft>
                        <a:buClr>
                          <a:srgbClr val="000000"/>
                        </a:buClr>
                        <a:buSzPts val="1400"/>
                        <a:buFont typeface="Arial"/>
                        <a:buNone/>
                      </a:pPr>
                      <a:r>
                        <a:rPr lang="en-US" sz="1400" u="none" cap="none" strike="noStrike"/>
                        <a:t>11:30 – 12:00</a:t>
                      </a:r>
                      <a:endParaRPr sz="1400" u="none" cap="none" strike="noStrike"/>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C7E9FC"/>
                    </a:solidFill>
                  </a:tcPr>
                </a:tc>
                <a:tc gridSpan="4">
                  <a:txBody>
                    <a:bodyPr/>
                    <a:lstStyle/>
                    <a:p>
                      <a:pPr indent="0" lvl="0" marL="0" marR="0" rtl="0" algn="ctr">
                        <a:lnSpc>
                          <a:spcPct val="80000"/>
                        </a:lnSpc>
                        <a:spcBef>
                          <a:spcPts val="0"/>
                        </a:spcBef>
                        <a:spcAft>
                          <a:spcPts val="0"/>
                        </a:spcAft>
                        <a:buClr>
                          <a:srgbClr val="000000"/>
                        </a:buClr>
                        <a:buSzPts val="1800"/>
                        <a:buFont typeface="Arial"/>
                        <a:buNone/>
                      </a:pPr>
                      <a:r>
                        <a:rPr b="1" lang="en-US" sz="1800" u="none" cap="none" strike="noStrike"/>
                        <a:t>Sail Away Send Off (Sanctuary)</a:t>
                      </a:r>
                      <a:endParaRPr b="1" sz="1800" u="none" cap="none" strike="noStrike"/>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hMerge="1"/>
                <a:tc hMerge="1"/>
                <a:tc hMerge="1"/>
              </a:tr>
              <a:tr h="631925">
                <a:tc>
                  <a:txBody>
                    <a:bodyPr/>
                    <a:lstStyle/>
                    <a:p>
                      <a:pPr indent="0" lvl="0" marL="0" marR="0" rtl="0" algn="ctr">
                        <a:lnSpc>
                          <a:spcPct val="80000"/>
                        </a:lnSpc>
                        <a:spcBef>
                          <a:spcPts val="0"/>
                        </a:spcBef>
                        <a:spcAft>
                          <a:spcPts val="0"/>
                        </a:spcAft>
                        <a:buClr>
                          <a:srgbClr val="000000"/>
                        </a:buClr>
                        <a:buSzPts val="1400"/>
                        <a:buFont typeface="Arial"/>
                        <a:buNone/>
                      </a:pPr>
                      <a:r>
                        <a:rPr lang="en-US" sz="1400" u="none" cap="none" strike="noStrike"/>
                        <a:t>12:00 – 12:10</a:t>
                      </a:r>
                      <a:endParaRPr sz="1400" u="none" cap="none" strike="noStrike"/>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C7E9FC"/>
                    </a:solidFill>
                  </a:tcPr>
                </a:tc>
                <a:tc gridSpan="4">
                  <a:txBody>
                    <a:bodyPr/>
                    <a:lstStyle/>
                    <a:p>
                      <a:pPr indent="0" lvl="0" marL="0" marR="0" rtl="0" algn="ctr">
                        <a:lnSpc>
                          <a:spcPct val="80000"/>
                        </a:lnSpc>
                        <a:spcBef>
                          <a:spcPts val="0"/>
                        </a:spcBef>
                        <a:spcAft>
                          <a:spcPts val="0"/>
                        </a:spcAft>
                        <a:buClr>
                          <a:srgbClr val="000000"/>
                        </a:buClr>
                        <a:buSzPts val="1800"/>
                        <a:buFont typeface="Arial"/>
                        <a:buNone/>
                      </a:pPr>
                      <a:r>
                        <a:rPr lang="en-US" sz="1800"/>
                        <a:t>Children</a:t>
                      </a:r>
                      <a:r>
                        <a:rPr lang="en-US" sz="1800" u="none" cap="none" strike="noStrike"/>
                        <a:t> Connect with Parents</a:t>
                      </a:r>
                      <a:endParaRPr sz="1800" u="none" cap="none" strike="noStrike"/>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1EA8F4"/>
                    </a:solidFill>
                  </a:tcPr>
                </a:tc>
                <a:tc hMerge="1"/>
                <a:tc hMerge="1"/>
                <a:tc hMerge="1"/>
              </a:tr>
            </a:tbl>
          </a:graphicData>
        </a:graphic>
      </p:graphicFrame>
      <p:sp>
        <p:nvSpPr>
          <p:cNvPr id="177" name="Google Shape;177;g22ac8c383e4_0_6"/>
          <p:cNvSpPr/>
          <p:nvPr/>
        </p:nvSpPr>
        <p:spPr>
          <a:xfrm rot="-1542931">
            <a:off x="1024010" y="2237884"/>
            <a:ext cx="8352095" cy="393949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5000"/>
              <a:buFont typeface="Arial"/>
              <a:buNone/>
            </a:pPr>
            <a:r>
              <a:rPr b="0" i="0" lang="en-US" sz="25000" u="none" cap="none" strike="noStrike">
                <a:solidFill>
                  <a:srgbClr val="F2F2F2"/>
                </a:solidFill>
                <a:latin typeface="Avenir"/>
                <a:ea typeface="Avenir"/>
                <a:cs typeface="Avenir"/>
                <a:sym typeface="Avenir"/>
              </a:rPr>
              <a:t>Rain</a:t>
            </a:r>
            <a:endParaRPr b="0" i="0" sz="25000" u="none" cap="none" strike="noStrike">
              <a:solidFill>
                <a:srgbClr val="F2F2F2"/>
              </a:solidFill>
              <a:latin typeface="Avenir"/>
              <a:ea typeface="Avenir"/>
              <a:cs typeface="Avenir"/>
              <a:sym typeface="Aveni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graphicFrame>
        <p:nvGraphicFramePr>
          <p:cNvPr id="182" name="Google Shape;182;g130ab7cc0f9_0_15"/>
          <p:cNvGraphicFramePr/>
          <p:nvPr/>
        </p:nvGraphicFramePr>
        <p:xfrm>
          <a:off x="-2614975" y="50800"/>
          <a:ext cx="3000000" cy="3000000"/>
        </p:xfrm>
        <a:graphic>
          <a:graphicData uri="http://schemas.openxmlformats.org/drawingml/2006/table">
            <a:tbl>
              <a:tblPr bandRow="1" firstRow="1">
                <a:noFill/>
                <a:tableStyleId>{67829119-142B-4614-BCAB-1706D66DEFCC}</a:tableStyleId>
              </a:tblPr>
              <a:tblGrid>
                <a:gridCol w="2801225"/>
                <a:gridCol w="3261875"/>
                <a:gridCol w="2689175"/>
                <a:gridCol w="2689175"/>
              </a:tblGrid>
              <a:tr h="850900">
                <a:tc>
                  <a:txBody>
                    <a:bodyPr/>
                    <a:lstStyle/>
                    <a:p>
                      <a:pPr indent="0" lvl="0" marL="0" marR="0" rtl="0" algn="ctr">
                        <a:lnSpc>
                          <a:spcPct val="100000"/>
                        </a:lnSpc>
                        <a:spcBef>
                          <a:spcPts val="0"/>
                        </a:spcBef>
                        <a:spcAft>
                          <a:spcPts val="0"/>
                        </a:spcAft>
                        <a:buClr>
                          <a:srgbClr val="000000"/>
                        </a:buClr>
                        <a:buSzPts val="1800"/>
                        <a:buFont typeface="Arial"/>
                        <a:buNone/>
                      </a:pPr>
                      <a:r>
                        <a:rPr b="1" lang="en-US" sz="1800"/>
                        <a:t>Rain Schedule</a:t>
                      </a:r>
                      <a:endParaRPr b="1" sz="1800" u="none" cap="none" strike="noStrike"/>
                    </a:p>
                  </a:txBody>
                  <a:tcPr marT="45725" marB="45725" marR="91450" marL="91450" anchor="ctr">
                    <a:lnL cap="flat" cmpd="sng" w="12700">
                      <a:solidFill>
                        <a:srgbClr val="000000"/>
                      </a:solidFill>
                      <a:prstDash val="solid"/>
                      <a:round/>
                      <a:headEnd len="sm" w="sm" type="none"/>
                      <a:tailEnd len="sm" w="sm" type="none"/>
                    </a:lnL>
                    <a:lnR cap="flat" cmpd="sng" w="12700">
                      <a:solidFill>
                        <a:srgbClr val="FF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rgbClr val="000000"/>
                        </a:buClr>
                        <a:buSzPts val="1800"/>
                        <a:buFont typeface="Arial"/>
                        <a:buNone/>
                      </a:pPr>
                      <a:r>
                        <a:rPr b="1" lang="en-US" sz="1800" u="none" cap="none" strike="noStrike">
                          <a:solidFill>
                            <a:schemeClr val="accent3"/>
                          </a:solidFill>
                        </a:rPr>
                        <a:t>Group A</a:t>
                      </a:r>
                      <a:endParaRPr b="1" sz="1800" u="none" cap="none" strike="noStrike">
                        <a:solidFill>
                          <a:schemeClr val="accent3"/>
                        </a:solidFill>
                      </a:endParaRPr>
                    </a:p>
                    <a:p>
                      <a:pPr indent="0" lvl="0" marL="0" marR="0" rtl="0" algn="ctr">
                        <a:lnSpc>
                          <a:spcPct val="100000"/>
                        </a:lnSpc>
                        <a:spcBef>
                          <a:spcPts val="0"/>
                        </a:spcBef>
                        <a:spcAft>
                          <a:spcPts val="0"/>
                        </a:spcAft>
                        <a:buClr>
                          <a:srgbClr val="000000"/>
                        </a:buClr>
                        <a:buSzPts val="1800"/>
                        <a:buFont typeface="Arial"/>
                        <a:buNone/>
                      </a:pPr>
                      <a:r>
                        <a:t/>
                      </a:r>
                      <a:endParaRPr b="1" sz="1400" u="none" cap="none" strike="noStrike"/>
                    </a:p>
                    <a:p>
                      <a:pPr indent="0" lvl="0" marL="0" marR="0" rtl="0" algn="ctr">
                        <a:lnSpc>
                          <a:spcPct val="100000"/>
                        </a:lnSpc>
                        <a:spcBef>
                          <a:spcPts val="0"/>
                        </a:spcBef>
                        <a:spcAft>
                          <a:spcPts val="0"/>
                        </a:spcAft>
                        <a:buClr>
                          <a:srgbClr val="000000"/>
                        </a:buClr>
                        <a:buSzPts val="1800"/>
                        <a:buFont typeface="Arial"/>
                        <a:buNone/>
                      </a:pPr>
                      <a:r>
                        <a:t/>
                      </a:r>
                      <a:endParaRPr b="1" sz="1800" u="none" cap="none" strike="noStrike">
                        <a:solidFill>
                          <a:srgbClr val="FF0000"/>
                        </a:solidFill>
                      </a:endParaRPr>
                    </a:p>
                  </a:txBody>
                  <a:tcPr marT="45725" marB="45725" marR="91450" marL="91450">
                    <a:lnL cap="flat" cmpd="sng" w="12700">
                      <a:solidFill>
                        <a:srgbClr val="FF0000"/>
                      </a:solidFill>
                      <a:prstDash val="solid"/>
                      <a:round/>
                      <a:headEnd len="sm" w="sm" type="none"/>
                      <a:tailEnd len="sm" w="sm" type="none"/>
                    </a:lnL>
                    <a:lnR cap="flat" cmpd="sng" w="12700">
                      <a:solidFill>
                        <a:srgbClr val="FFFF00"/>
                      </a:solidFill>
                      <a:prstDash val="solid"/>
                      <a:round/>
                      <a:headEnd len="sm" w="sm" type="none"/>
                      <a:tailEnd len="sm" w="sm" type="none"/>
                    </a:lnR>
                    <a:lnT cap="flat" cmpd="sng" w="12700">
                      <a:solidFill>
                        <a:srgbClr val="FF0000"/>
                      </a:solidFill>
                      <a:prstDash val="solid"/>
                      <a:round/>
                      <a:headEnd len="sm" w="sm" type="none"/>
                      <a:tailEnd len="sm" w="sm" type="none"/>
                    </a:lnT>
                    <a:lnB cap="flat" cmpd="sng" w="12700">
                      <a:solidFill>
                        <a:srgbClr val="FF0000"/>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rgbClr val="000000"/>
                        </a:buClr>
                        <a:buSzPts val="1800"/>
                        <a:buFont typeface="Arial"/>
                        <a:buNone/>
                      </a:pPr>
                      <a:r>
                        <a:rPr b="1" lang="en-US" sz="1800" u="none" cap="none" strike="noStrike">
                          <a:solidFill>
                            <a:srgbClr val="3CB4F6"/>
                          </a:solidFill>
                        </a:rPr>
                        <a:t>Group B</a:t>
                      </a:r>
                      <a:endParaRPr b="1" sz="1800" u="none" cap="none" strike="noStrike">
                        <a:solidFill>
                          <a:srgbClr val="3CB4F6"/>
                        </a:solidFill>
                      </a:endParaRPr>
                    </a:p>
                    <a:p>
                      <a:pPr indent="0" lvl="0" marL="0" marR="0" rtl="0" algn="ctr">
                        <a:lnSpc>
                          <a:spcPct val="100000"/>
                        </a:lnSpc>
                        <a:spcBef>
                          <a:spcPts val="0"/>
                        </a:spcBef>
                        <a:spcAft>
                          <a:spcPts val="0"/>
                        </a:spcAft>
                        <a:buClr>
                          <a:srgbClr val="000000"/>
                        </a:buClr>
                        <a:buSzPts val="1800"/>
                        <a:buFont typeface="Arial"/>
                        <a:buNone/>
                      </a:pPr>
                      <a:r>
                        <a:t/>
                      </a:r>
                      <a:endParaRPr b="1" sz="1400" u="none" cap="none" strike="noStrike"/>
                    </a:p>
                    <a:p>
                      <a:pPr indent="0" lvl="0" marL="0" marR="0" rtl="0" algn="ctr">
                        <a:lnSpc>
                          <a:spcPct val="100000"/>
                        </a:lnSpc>
                        <a:spcBef>
                          <a:spcPts val="0"/>
                        </a:spcBef>
                        <a:spcAft>
                          <a:spcPts val="0"/>
                        </a:spcAft>
                        <a:buClr>
                          <a:srgbClr val="000000"/>
                        </a:buClr>
                        <a:buSzPts val="1800"/>
                        <a:buFont typeface="Arial"/>
                        <a:buNone/>
                      </a:pPr>
                      <a:r>
                        <a:t/>
                      </a:r>
                      <a:endParaRPr b="1" sz="1800" u="none" cap="none" strike="noStrike">
                        <a:solidFill>
                          <a:srgbClr val="008000"/>
                        </a:solidFill>
                      </a:endParaRPr>
                    </a:p>
                  </a:txBody>
                  <a:tcPr marT="45725" marB="45725" marR="91450" marL="91450">
                    <a:lnL cap="flat" cmpd="sng" w="12700">
                      <a:solidFill>
                        <a:srgbClr val="FFFF00"/>
                      </a:solidFill>
                      <a:prstDash val="solid"/>
                      <a:round/>
                      <a:headEnd len="sm" w="sm" type="none"/>
                      <a:tailEnd len="sm" w="sm" type="none"/>
                    </a:lnL>
                    <a:lnR cap="flat" cmpd="sng" w="12700">
                      <a:solidFill>
                        <a:srgbClr val="00B050"/>
                      </a:solidFill>
                      <a:prstDash val="solid"/>
                      <a:round/>
                      <a:headEnd len="sm" w="sm" type="none"/>
                      <a:tailEnd len="sm" w="sm" type="none"/>
                    </a:lnR>
                    <a:lnT cap="flat" cmpd="sng" w="12700">
                      <a:solidFill>
                        <a:srgbClr val="FFFF00"/>
                      </a:solidFill>
                      <a:prstDash val="solid"/>
                      <a:round/>
                      <a:headEnd len="sm" w="sm" type="none"/>
                      <a:tailEnd len="sm" w="sm" type="none"/>
                    </a:lnT>
                    <a:lnB cap="flat" cmpd="sng" w="12700">
                      <a:solidFill>
                        <a:srgbClr val="FFFF00"/>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rgbClr val="000000"/>
                        </a:buClr>
                        <a:buSzPts val="1800"/>
                        <a:buFont typeface="Arial"/>
                        <a:buNone/>
                      </a:pPr>
                      <a:r>
                        <a:rPr b="1" lang="en-US" sz="1800" u="none" cap="none" strike="noStrike">
                          <a:solidFill>
                            <a:srgbClr val="3366FF"/>
                          </a:solidFill>
                        </a:rPr>
                        <a:t>Group C</a:t>
                      </a:r>
                      <a:endParaRPr b="1" sz="1800" u="none" cap="none" strike="noStrike">
                        <a:solidFill>
                          <a:srgbClr val="3366FF"/>
                        </a:solidFill>
                      </a:endParaRPr>
                    </a:p>
                    <a:p>
                      <a:pPr indent="0" lvl="0" marL="0" marR="0" rtl="0" algn="ctr">
                        <a:lnSpc>
                          <a:spcPct val="100000"/>
                        </a:lnSpc>
                        <a:spcBef>
                          <a:spcPts val="0"/>
                        </a:spcBef>
                        <a:spcAft>
                          <a:spcPts val="0"/>
                        </a:spcAft>
                        <a:buClr>
                          <a:srgbClr val="000000"/>
                        </a:buClr>
                        <a:buSzPts val="1800"/>
                        <a:buFont typeface="Arial"/>
                        <a:buNone/>
                      </a:pPr>
                      <a:r>
                        <a:t/>
                      </a:r>
                      <a:endParaRPr sz="1400" u="none" cap="none" strike="noStrike"/>
                    </a:p>
                  </a:txBody>
                  <a:tcPr marT="45725" marB="45725" marR="91450" marL="91450">
                    <a:lnL cap="flat" cmpd="sng" w="12700">
                      <a:solidFill>
                        <a:srgbClr val="00B050"/>
                      </a:solidFill>
                      <a:prstDash val="solid"/>
                      <a:round/>
                      <a:headEnd len="sm" w="sm" type="none"/>
                      <a:tailEnd len="sm" w="sm" type="none"/>
                    </a:lnL>
                    <a:lnR cap="flat" cmpd="sng" w="12700">
                      <a:solidFill>
                        <a:srgbClr val="00B050"/>
                      </a:solidFill>
                      <a:prstDash val="solid"/>
                      <a:round/>
                      <a:headEnd len="sm" w="sm" type="none"/>
                      <a:tailEnd len="sm" w="sm" type="none"/>
                    </a:lnR>
                    <a:lnT cap="flat" cmpd="sng" w="12700">
                      <a:solidFill>
                        <a:srgbClr val="00B050"/>
                      </a:solidFill>
                      <a:prstDash val="solid"/>
                      <a:round/>
                      <a:headEnd len="sm" w="sm" type="none"/>
                      <a:tailEnd len="sm" w="sm" type="none"/>
                    </a:lnT>
                    <a:lnB cap="flat" cmpd="sng" w="12700">
                      <a:solidFill>
                        <a:srgbClr val="00B050"/>
                      </a:solidFill>
                      <a:prstDash val="solid"/>
                      <a:round/>
                      <a:headEnd len="sm" w="sm" type="none"/>
                      <a:tailEnd len="sm" w="sm" type="none"/>
                    </a:lnB>
                    <a:solidFill>
                      <a:schemeClr val="lt1"/>
                    </a:solidFill>
                  </a:tcPr>
                </a:tc>
              </a:tr>
              <a:tr h="530350">
                <a:tc>
                  <a:txBody>
                    <a:bodyPr/>
                    <a:lstStyle/>
                    <a:p>
                      <a:pPr indent="0" lvl="0" marL="0" marR="0" rtl="0" algn="ctr">
                        <a:lnSpc>
                          <a:spcPct val="50000"/>
                        </a:lnSpc>
                        <a:spcBef>
                          <a:spcPts val="0"/>
                        </a:spcBef>
                        <a:spcAft>
                          <a:spcPts val="0"/>
                        </a:spcAft>
                        <a:buClr>
                          <a:srgbClr val="000000"/>
                        </a:buClr>
                        <a:buSzPts val="1400"/>
                        <a:buFont typeface="Arial"/>
                        <a:buNone/>
                      </a:pPr>
                      <a:r>
                        <a:rPr b="1" lang="en-US" sz="1400" u="none" cap="none" strike="noStrike"/>
                        <a:t>8:30- 8:</a:t>
                      </a:r>
                      <a:r>
                        <a:rPr b="1" lang="en-US"/>
                        <a:t>50</a:t>
                      </a:r>
                      <a:endParaRPr b="1" sz="1400" u="none" cap="none" strike="noStrike"/>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lt1"/>
                    </a:solidFill>
                  </a:tcPr>
                </a:tc>
                <a:tc gridSpan="3">
                  <a:txBody>
                    <a:bodyPr/>
                    <a:lstStyle/>
                    <a:p>
                      <a:pPr indent="0" lvl="0" marL="0" marR="0" rtl="0" algn="ctr">
                        <a:lnSpc>
                          <a:spcPct val="80000"/>
                        </a:lnSpc>
                        <a:spcBef>
                          <a:spcPts val="0"/>
                        </a:spcBef>
                        <a:spcAft>
                          <a:spcPts val="0"/>
                        </a:spcAft>
                        <a:buClr>
                          <a:srgbClr val="000000"/>
                        </a:buClr>
                        <a:buSzPts val="1800"/>
                        <a:buFont typeface="Arial"/>
                        <a:buNone/>
                      </a:pPr>
                      <a:r>
                        <a:rPr lang="en-US" sz="1800" u="none" cap="none" strike="noStrike"/>
                        <a:t>Crew Leaders sign in, meet for prayer &amp; announcements i</a:t>
                      </a:r>
                      <a:r>
                        <a:rPr lang="en-US" sz="1800"/>
                        <a:t>n sanctuary</a:t>
                      </a:r>
                      <a:endParaRPr sz="1800" u="none" cap="none" strike="noStrike"/>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FF0000"/>
                      </a:solidFill>
                      <a:prstDash val="solid"/>
                      <a:round/>
                      <a:headEnd len="sm" w="sm" type="none"/>
                      <a:tailEnd len="sm" w="sm" type="none"/>
                    </a:lnT>
                    <a:lnB cap="flat" cmpd="sng" w="12700">
                      <a:solidFill>
                        <a:srgbClr val="000000"/>
                      </a:solidFill>
                      <a:prstDash val="solid"/>
                      <a:round/>
                      <a:headEnd len="sm" w="sm" type="none"/>
                      <a:tailEnd len="sm" w="sm" type="none"/>
                    </a:lnB>
                  </a:tcPr>
                </a:tc>
                <a:tc hMerge="1"/>
                <a:tc hMerge="1"/>
              </a:tr>
              <a:tr h="530350">
                <a:tc>
                  <a:txBody>
                    <a:bodyPr/>
                    <a:lstStyle/>
                    <a:p>
                      <a:pPr indent="0" lvl="0" marL="0" marR="0" rtl="0" algn="ctr">
                        <a:lnSpc>
                          <a:spcPct val="50000"/>
                        </a:lnSpc>
                        <a:spcBef>
                          <a:spcPts val="0"/>
                        </a:spcBef>
                        <a:spcAft>
                          <a:spcPts val="0"/>
                        </a:spcAft>
                        <a:buClr>
                          <a:srgbClr val="000000"/>
                        </a:buClr>
                        <a:buSzPts val="1400"/>
                        <a:buFont typeface="Arial"/>
                        <a:buNone/>
                      </a:pPr>
                      <a:r>
                        <a:rPr b="1" lang="en-US" sz="1400" u="none" cap="none" strike="noStrike"/>
                        <a:t>9:00 – 9:</a:t>
                      </a:r>
                      <a:r>
                        <a:rPr b="1" lang="en-US"/>
                        <a:t>30</a:t>
                      </a:r>
                      <a:endParaRPr b="1" sz="1400" u="none" cap="none" strike="noStrike"/>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lt1"/>
                    </a:solidFill>
                  </a:tcPr>
                </a:tc>
                <a:tc gridSpan="3">
                  <a:txBody>
                    <a:bodyPr/>
                    <a:lstStyle/>
                    <a:p>
                      <a:pPr indent="0" lvl="0" marL="0" marR="0" rtl="0" algn="ctr">
                        <a:lnSpc>
                          <a:spcPct val="80000"/>
                        </a:lnSpc>
                        <a:spcBef>
                          <a:spcPts val="0"/>
                        </a:spcBef>
                        <a:spcAft>
                          <a:spcPts val="0"/>
                        </a:spcAft>
                        <a:buClr>
                          <a:srgbClr val="000000"/>
                        </a:buClr>
                        <a:buSzPts val="1800"/>
                        <a:buFont typeface="Arial"/>
                        <a:buNone/>
                      </a:pPr>
                      <a:r>
                        <a:rPr b="1" lang="en-US" sz="1800" u="none" cap="none" strike="noStrike"/>
                        <a:t>Assembly Time  (Sanctuary) and Kid-Vid C</a:t>
                      </a:r>
                      <a:r>
                        <a:rPr b="1" lang="en-US" sz="1800"/>
                        <a:t>inema Part I</a:t>
                      </a:r>
                      <a:endParaRPr b="1" sz="1800" u="none" cap="none" strike="noStrike"/>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hMerge="1"/>
                <a:tc hMerge="1"/>
              </a:tr>
              <a:tr h="749825">
                <a:tc>
                  <a:txBody>
                    <a:bodyPr/>
                    <a:lstStyle/>
                    <a:p>
                      <a:pPr indent="0" lvl="0" marL="0" marR="0" rtl="0" algn="ctr">
                        <a:lnSpc>
                          <a:spcPct val="50000"/>
                        </a:lnSpc>
                        <a:spcBef>
                          <a:spcPts val="0"/>
                        </a:spcBef>
                        <a:spcAft>
                          <a:spcPts val="0"/>
                        </a:spcAft>
                        <a:buClr>
                          <a:srgbClr val="000000"/>
                        </a:buClr>
                        <a:buSzPts val="1400"/>
                        <a:buFont typeface="Arial"/>
                        <a:buNone/>
                      </a:pPr>
                      <a:r>
                        <a:rPr b="1" lang="en-US" sz="1400" u="none" cap="none" strike="noStrike"/>
                        <a:t>9:35 – 9:5</a:t>
                      </a:r>
                      <a:r>
                        <a:rPr b="1" lang="en-US"/>
                        <a:t>5</a:t>
                      </a:r>
                      <a:endParaRPr b="1" sz="1400" u="none" cap="none" strike="noStrike"/>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lt1"/>
                    </a:solidFill>
                  </a:tcPr>
                </a:tc>
                <a:tc>
                  <a:txBody>
                    <a:bodyPr/>
                    <a:lstStyle/>
                    <a:p>
                      <a:pPr indent="0" lvl="0" marL="0" marR="0" rtl="0" algn="ctr">
                        <a:lnSpc>
                          <a:spcPct val="80000"/>
                        </a:lnSpc>
                        <a:spcBef>
                          <a:spcPts val="0"/>
                        </a:spcBef>
                        <a:spcAft>
                          <a:spcPts val="0"/>
                        </a:spcAft>
                        <a:buClr>
                          <a:srgbClr val="000000"/>
                        </a:buClr>
                        <a:buSzPts val="1800"/>
                        <a:buFont typeface="Arial"/>
                        <a:buNone/>
                      </a:pPr>
                      <a:r>
                        <a:rPr lang="en-US" sz="1800" u="none" cap="none" strike="noStrike"/>
                        <a:t>Rec Games</a:t>
                      </a:r>
                      <a:endParaRPr sz="1400" u="none" cap="none" strike="noStrike"/>
                    </a:p>
                    <a:p>
                      <a:pPr indent="0" lvl="0" marL="0" marR="0" rtl="0" algn="ctr">
                        <a:lnSpc>
                          <a:spcPct val="80000"/>
                        </a:lnSpc>
                        <a:spcBef>
                          <a:spcPts val="0"/>
                        </a:spcBef>
                        <a:spcAft>
                          <a:spcPts val="0"/>
                        </a:spcAft>
                        <a:buClr>
                          <a:srgbClr val="000000"/>
                        </a:buClr>
                        <a:buSzPts val="1800"/>
                        <a:buFont typeface="Arial"/>
                        <a:buNone/>
                      </a:pPr>
                      <a:r>
                        <a:rPr lang="en-US" sz="1800" u="none" cap="none" strike="noStrike"/>
                        <a:t>(</a:t>
                      </a:r>
                      <a:r>
                        <a:rPr lang="en-US" sz="1800"/>
                        <a:t>Sanctuary</a:t>
                      </a:r>
                      <a:r>
                        <a:rPr lang="en-US" sz="1800" u="none" cap="none" strike="noStrike"/>
                        <a:t>)</a:t>
                      </a:r>
                      <a:endParaRPr sz="1800" u="none" cap="none" strike="noStrike"/>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lnSpc>
                          <a:spcPct val="80000"/>
                        </a:lnSpc>
                        <a:spcBef>
                          <a:spcPts val="0"/>
                        </a:spcBef>
                        <a:spcAft>
                          <a:spcPts val="0"/>
                        </a:spcAft>
                        <a:buClr>
                          <a:schemeClr val="dk1"/>
                        </a:buClr>
                        <a:buSzPts val="1800"/>
                        <a:buFont typeface="Source Sans Pro"/>
                        <a:buNone/>
                      </a:pPr>
                      <a:r>
                        <a:rPr lang="en-US" sz="1800"/>
                        <a:t>Imagination Station</a:t>
                      </a:r>
                      <a:endParaRPr/>
                    </a:p>
                    <a:p>
                      <a:pPr indent="0" lvl="0" marL="0" marR="0" rtl="0" algn="ctr">
                        <a:lnSpc>
                          <a:spcPct val="80000"/>
                        </a:lnSpc>
                        <a:spcBef>
                          <a:spcPts val="0"/>
                        </a:spcBef>
                        <a:spcAft>
                          <a:spcPts val="0"/>
                        </a:spcAft>
                        <a:buClr>
                          <a:schemeClr val="dk1"/>
                        </a:buClr>
                        <a:buSzPts val="1800"/>
                        <a:buFont typeface="Source Sans Pro"/>
                        <a:buNone/>
                      </a:pPr>
                      <a:r>
                        <a:rPr lang="en-US" sz="1800"/>
                        <a:t>(tent)</a:t>
                      </a:r>
                      <a:endParaRPr sz="1800"/>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80000"/>
                        </a:lnSpc>
                        <a:spcBef>
                          <a:spcPts val="0"/>
                        </a:spcBef>
                        <a:spcAft>
                          <a:spcPts val="0"/>
                        </a:spcAft>
                        <a:buClr>
                          <a:srgbClr val="000000"/>
                        </a:buClr>
                        <a:buSzPts val="1800"/>
                        <a:buFont typeface="Arial"/>
                        <a:buNone/>
                      </a:pPr>
                      <a:r>
                        <a:rPr lang="en-US" sz="1800" u="none" cap="none" strike="noStrike"/>
                        <a:t>Bible Discovery</a:t>
                      </a:r>
                      <a:endParaRPr sz="1400" u="none" cap="none" strike="noStrike"/>
                    </a:p>
                    <a:p>
                      <a:pPr indent="0" lvl="0" marL="0" marR="0" rtl="0" algn="ctr">
                        <a:lnSpc>
                          <a:spcPct val="80000"/>
                        </a:lnSpc>
                        <a:spcBef>
                          <a:spcPts val="0"/>
                        </a:spcBef>
                        <a:spcAft>
                          <a:spcPts val="0"/>
                        </a:spcAft>
                        <a:buClr>
                          <a:srgbClr val="000000"/>
                        </a:buClr>
                        <a:buSzPts val="1800"/>
                        <a:buFont typeface="Arial"/>
                        <a:buNone/>
                      </a:pPr>
                      <a:r>
                        <a:rPr lang="en-US" sz="1800" u="none" cap="none" strike="noStrike"/>
                        <a:t>(</a:t>
                      </a:r>
                      <a:r>
                        <a:rPr lang="en-US" sz="1800"/>
                        <a:t>Kellogg Hall)</a:t>
                      </a:r>
                      <a:endParaRPr sz="1400" u="none" cap="none" strike="noStrike"/>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530350">
                <a:tc>
                  <a:txBody>
                    <a:bodyPr/>
                    <a:lstStyle/>
                    <a:p>
                      <a:pPr indent="0" lvl="0" marL="0" marR="0" rtl="0" algn="ctr">
                        <a:lnSpc>
                          <a:spcPct val="50000"/>
                        </a:lnSpc>
                        <a:spcBef>
                          <a:spcPts val="0"/>
                        </a:spcBef>
                        <a:spcAft>
                          <a:spcPts val="0"/>
                        </a:spcAft>
                        <a:buClr>
                          <a:srgbClr val="000000"/>
                        </a:buClr>
                        <a:buSzPts val="1400"/>
                        <a:buFont typeface="Arial"/>
                        <a:buNone/>
                      </a:pPr>
                      <a:r>
                        <a:rPr b="1" lang="en-US"/>
                        <a:t>10:00-10:20</a:t>
                      </a:r>
                      <a:endParaRPr b="1" sz="1400" u="none" cap="none" strike="noStrike"/>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lt1"/>
                    </a:solidFill>
                  </a:tcPr>
                </a:tc>
                <a:tc>
                  <a:txBody>
                    <a:bodyPr/>
                    <a:lstStyle/>
                    <a:p>
                      <a:pPr indent="0" lvl="0" marL="0" marR="0" rtl="0" algn="ctr">
                        <a:lnSpc>
                          <a:spcPct val="80000"/>
                        </a:lnSpc>
                        <a:spcBef>
                          <a:spcPts val="0"/>
                        </a:spcBef>
                        <a:spcAft>
                          <a:spcPts val="0"/>
                        </a:spcAft>
                        <a:buClr>
                          <a:srgbClr val="000000"/>
                        </a:buClr>
                        <a:buSzPts val="1800"/>
                        <a:buFont typeface="Arial"/>
                        <a:buNone/>
                      </a:pPr>
                      <a:r>
                        <a:rPr lang="en-US" sz="1800" u="none" cap="none" strike="noStrike"/>
                        <a:t>Bible Discovery (</a:t>
                      </a:r>
                      <a:r>
                        <a:rPr lang="en-US" sz="1800"/>
                        <a:t>K</a:t>
                      </a:r>
                      <a:r>
                        <a:rPr lang="en-US" sz="1800" u="none" cap="none" strike="noStrike"/>
                        <a:t>ellogg Hall)</a:t>
                      </a:r>
                      <a:endParaRPr sz="1800" u="none" cap="none" strike="noStrike"/>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80000"/>
                        </a:lnSpc>
                        <a:spcBef>
                          <a:spcPts val="0"/>
                        </a:spcBef>
                        <a:spcAft>
                          <a:spcPts val="0"/>
                        </a:spcAft>
                        <a:buClr>
                          <a:schemeClr val="dk1"/>
                        </a:buClr>
                        <a:buSzPts val="1800"/>
                        <a:buFont typeface="Source Sans Pro"/>
                        <a:buNone/>
                      </a:pPr>
                      <a:r>
                        <a:rPr lang="en-US" sz="1700"/>
                        <a:t>Rec Games (santuary)</a:t>
                      </a:r>
                      <a:endParaRPr sz="1700" u="none" cap="none" strike="noStrike"/>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80000"/>
                        </a:lnSpc>
                        <a:spcBef>
                          <a:spcPts val="0"/>
                        </a:spcBef>
                        <a:spcAft>
                          <a:spcPts val="0"/>
                        </a:spcAft>
                        <a:buClr>
                          <a:schemeClr val="dk1"/>
                        </a:buClr>
                        <a:buSzPts val="1800"/>
                        <a:buFont typeface="Source Sans Pro"/>
                        <a:buNone/>
                      </a:pPr>
                      <a:r>
                        <a:rPr lang="en-US" sz="1800"/>
                        <a:t>Imagination Station (tent)</a:t>
                      </a:r>
                      <a:endParaRPr sz="1400" u="none" cap="none" strike="noStrike"/>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537500">
                <a:tc>
                  <a:txBody>
                    <a:bodyPr/>
                    <a:lstStyle/>
                    <a:p>
                      <a:pPr indent="0" lvl="0" marL="0" marR="0" rtl="0" algn="ctr">
                        <a:lnSpc>
                          <a:spcPct val="50000"/>
                        </a:lnSpc>
                        <a:spcBef>
                          <a:spcPts val="0"/>
                        </a:spcBef>
                        <a:spcAft>
                          <a:spcPts val="0"/>
                        </a:spcAft>
                        <a:buClr>
                          <a:srgbClr val="000000"/>
                        </a:buClr>
                        <a:buSzPts val="1400"/>
                        <a:buFont typeface="Arial"/>
                        <a:buNone/>
                      </a:pPr>
                      <a:r>
                        <a:rPr b="1" lang="en-US" sz="1400" u="none" cap="none" strike="noStrike"/>
                        <a:t>10:2</a:t>
                      </a:r>
                      <a:r>
                        <a:rPr b="1" lang="en-US"/>
                        <a:t>5-10:45</a:t>
                      </a:r>
                      <a:endParaRPr b="1" sz="1400" u="none" cap="none" strike="noStrike"/>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lt1"/>
                    </a:solidFill>
                  </a:tcPr>
                </a:tc>
                <a:tc gridSpan="3">
                  <a:txBody>
                    <a:bodyPr/>
                    <a:lstStyle/>
                    <a:p>
                      <a:pPr indent="0" lvl="0" marL="0" marR="0" rtl="0" algn="ctr">
                        <a:lnSpc>
                          <a:spcPct val="80000"/>
                        </a:lnSpc>
                        <a:spcBef>
                          <a:spcPts val="0"/>
                        </a:spcBef>
                        <a:spcAft>
                          <a:spcPts val="0"/>
                        </a:spcAft>
                        <a:buClr>
                          <a:srgbClr val="000000"/>
                        </a:buClr>
                        <a:buSzPts val="1800"/>
                        <a:buFont typeface="Arial"/>
                        <a:buNone/>
                      </a:pPr>
                      <a:r>
                        <a:rPr b="1" lang="en-US" sz="1800" u="none" cap="none" strike="noStrike"/>
                        <a:t>Snack Time  (Tent)</a:t>
                      </a:r>
                      <a:endParaRPr b="1" sz="1800" u="none" cap="none" strike="noStrike"/>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hMerge="1"/>
                <a:tc hMerge="1"/>
              </a:tr>
              <a:tr h="1133875">
                <a:tc>
                  <a:txBody>
                    <a:bodyPr/>
                    <a:lstStyle/>
                    <a:p>
                      <a:pPr indent="0" lvl="0" marL="0" marR="0" rtl="0" algn="ctr">
                        <a:lnSpc>
                          <a:spcPct val="50000"/>
                        </a:lnSpc>
                        <a:spcBef>
                          <a:spcPts val="0"/>
                        </a:spcBef>
                        <a:spcAft>
                          <a:spcPts val="0"/>
                        </a:spcAft>
                        <a:buClr>
                          <a:srgbClr val="000000"/>
                        </a:buClr>
                        <a:buSzPts val="1400"/>
                        <a:buFont typeface="Arial"/>
                        <a:buNone/>
                      </a:pPr>
                      <a:r>
                        <a:rPr b="1" lang="en-US" sz="1400" u="none" cap="none" strike="noStrike"/>
                        <a:t>10:</a:t>
                      </a:r>
                      <a:r>
                        <a:rPr b="1" lang="en-US"/>
                        <a:t>50-11:10</a:t>
                      </a:r>
                      <a:endParaRPr b="1" sz="1400" u="none" cap="none" strike="noStrike"/>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rgbClr val="000000"/>
                        </a:buClr>
                        <a:buSzPts val="1800"/>
                        <a:buFont typeface="Arial"/>
                        <a:buNone/>
                      </a:pPr>
                      <a:r>
                        <a:rPr lang="en-US" sz="1800" u="none" cap="none" strike="noStrike"/>
                        <a:t> </a:t>
                      </a:r>
                      <a:r>
                        <a:rPr lang="en-US" sz="1800"/>
                        <a:t>Imagination Station</a:t>
                      </a:r>
                      <a:endParaRPr/>
                    </a:p>
                    <a:p>
                      <a:pPr indent="0" lvl="0" marL="0" rtl="0" algn="ctr">
                        <a:lnSpc>
                          <a:spcPct val="80000"/>
                        </a:lnSpc>
                        <a:spcBef>
                          <a:spcPts val="0"/>
                        </a:spcBef>
                        <a:spcAft>
                          <a:spcPts val="0"/>
                        </a:spcAft>
                        <a:buClr>
                          <a:schemeClr val="dk1"/>
                        </a:buClr>
                        <a:buSzPts val="1800"/>
                        <a:buFont typeface="Source Sans Pro"/>
                        <a:buNone/>
                      </a:pPr>
                      <a:r>
                        <a:rPr lang="en-US" sz="1800"/>
                        <a:t>(tent)</a:t>
                      </a:r>
                      <a:endParaRPr sz="1800"/>
                    </a:p>
                    <a:p>
                      <a:pPr indent="0" lvl="0" marL="0" marR="0" rtl="0" algn="l">
                        <a:lnSpc>
                          <a:spcPct val="100000"/>
                        </a:lnSpc>
                        <a:spcBef>
                          <a:spcPts val="0"/>
                        </a:spcBef>
                        <a:spcAft>
                          <a:spcPts val="0"/>
                        </a:spcAft>
                        <a:buClr>
                          <a:srgbClr val="000000"/>
                        </a:buClr>
                        <a:buSzPts val="1800"/>
                        <a:buFont typeface="Arial"/>
                        <a:buNone/>
                      </a:pPr>
                      <a:r>
                        <a:t/>
                      </a:r>
                      <a:endParaRPr sz="1800"/>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lnSpc>
                          <a:spcPct val="80000"/>
                        </a:lnSpc>
                        <a:spcBef>
                          <a:spcPts val="0"/>
                        </a:spcBef>
                        <a:spcAft>
                          <a:spcPts val="0"/>
                        </a:spcAft>
                        <a:buClr>
                          <a:schemeClr val="dk1"/>
                        </a:buClr>
                        <a:buSzPts val="1800"/>
                        <a:buFont typeface="Source Sans Pro"/>
                        <a:buNone/>
                      </a:pPr>
                      <a:r>
                        <a:rPr lang="en-US" sz="1800"/>
                        <a:t>Bible Discovery (Kellogg Hall)</a:t>
                      </a:r>
                      <a:endParaRPr sz="1400" u="none" cap="none" strike="noStrike"/>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80000"/>
                        </a:lnSpc>
                        <a:spcBef>
                          <a:spcPts val="0"/>
                        </a:spcBef>
                        <a:spcAft>
                          <a:spcPts val="0"/>
                        </a:spcAft>
                        <a:buClr>
                          <a:schemeClr val="dk1"/>
                        </a:buClr>
                        <a:buSzPts val="1800"/>
                        <a:buFont typeface="Source Sans Pro"/>
                        <a:buNone/>
                      </a:pPr>
                      <a:r>
                        <a:rPr lang="en-US" sz="1800"/>
                        <a:t>Rec Games (sanctuary)</a:t>
                      </a:r>
                      <a:endParaRPr sz="1400" u="none" cap="none" strike="noStrike"/>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530350">
                <a:tc>
                  <a:txBody>
                    <a:bodyPr/>
                    <a:lstStyle/>
                    <a:p>
                      <a:pPr indent="0" lvl="0" marL="0" marR="0" rtl="0" algn="ctr">
                        <a:lnSpc>
                          <a:spcPct val="50000"/>
                        </a:lnSpc>
                        <a:spcBef>
                          <a:spcPts val="0"/>
                        </a:spcBef>
                        <a:spcAft>
                          <a:spcPts val="0"/>
                        </a:spcAft>
                        <a:buClr>
                          <a:srgbClr val="000000"/>
                        </a:buClr>
                        <a:buSzPts val="1400"/>
                        <a:buFont typeface="Arial"/>
                        <a:buNone/>
                      </a:pPr>
                      <a:r>
                        <a:rPr b="1" lang="en-US" sz="1400" u="none" cap="none" strike="noStrike"/>
                        <a:t>11:0</a:t>
                      </a:r>
                      <a:r>
                        <a:rPr b="1" lang="en-US"/>
                        <a:t>5-11:20</a:t>
                      </a:r>
                      <a:endParaRPr b="1" sz="1400" u="none" cap="none" strike="noStrike"/>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lt1"/>
                    </a:solidFill>
                  </a:tcPr>
                </a:tc>
                <a:tc>
                  <a:txBody>
                    <a:bodyPr/>
                    <a:lstStyle/>
                    <a:p>
                      <a:pPr indent="0" lvl="0" marL="0" marR="0" rtl="0" algn="ctr">
                        <a:lnSpc>
                          <a:spcPct val="80000"/>
                        </a:lnSpc>
                        <a:spcBef>
                          <a:spcPts val="0"/>
                        </a:spcBef>
                        <a:spcAft>
                          <a:spcPts val="0"/>
                        </a:spcAft>
                        <a:buClr>
                          <a:schemeClr val="dk1"/>
                        </a:buClr>
                        <a:buSzPts val="1800"/>
                        <a:buFont typeface="Source Sans Pro"/>
                        <a:buNone/>
                      </a:pPr>
                      <a:r>
                        <a:rPr i="1" lang="en-US" sz="1800"/>
                        <a:t>bathroom break</a:t>
                      </a:r>
                      <a:endParaRPr i="1" sz="1400" u="none" cap="none" strike="noStrike"/>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lnSpc>
                          <a:spcPct val="80000"/>
                        </a:lnSpc>
                        <a:spcBef>
                          <a:spcPts val="0"/>
                        </a:spcBef>
                        <a:spcAft>
                          <a:spcPts val="0"/>
                        </a:spcAft>
                        <a:buClr>
                          <a:schemeClr val="dk1"/>
                        </a:buClr>
                        <a:buSzPts val="1800"/>
                        <a:buFont typeface="Source Sans Pro"/>
                        <a:buNone/>
                      </a:pPr>
                      <a:r>
                        <a:rPr i="1" lang="en-US" sz="1800"/>
                        <a:t>bathroom break</a:t>
                      </a:r>
                      <a:endParaRPr sz="1800" u="none" cap="none" strike="noStrike"/>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lnSpc>
                          <a:spcPct val="80000"/>
                        </a:lnSpc>
                        <a:spcBef>
                          <a:spcPts val="0"/>
                        </a:spcBef>
                        <a:spcAft>
                          <a:spcPts val="0"/>
                        </a:spcAft>
                        <a:buClr>
                          <a:schemeClr val="dk1"/>
                        </a:buClr>
                        <a:buSzPts val="1800"/>
                        <a:buFont typeface="Source Sans Pro"/>
                        <a:buNone/>
                      </a:pPr>
                      <a:r>
                        <a:rPr i="1" lang="en-US" sz="1800"/>
                        <a:t>bathroom break</a:t>
                      </a:r>
                      <a:endParaRPr b="1" sz="1900" u="none" cap="none" strike="noStrike"/>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530350">
                <a:tc>
                  <a:txBody>
                    <a:bodyPr/>
                    <a:lstStyle/>
                    <a:p>
                      <a:pPr indent="0" lvl="0" marL="0" marR="0" rtl="0" algn="ctr">
                        <a:lnSpc>
                          <a:spcPct val="50000"/>
                        </a:lnSpc>
                        <a:spcBef>
                          <a:spcPts val="0"/>
                        </a:spcBef>
                        <a:spcAft>
                          <a:spcPts val="0"/>
                        </a:spcAft>
                        <a:buClr>
                          <a:srgbClr val="000000"/>
                        </a:buClr>
                        <a:buSzPts val="1400"/>
                        <a:buFont typeface="Arial"/>
                        <a:buNone/>
                      </a:pPr>
                      <a:r>
                        <a:rPr b="1" lang="en-US" sz="1400" u="none" cap="none" strike="noStrike"/>
                        <a:t>11:</a:t>
                      </a:r>
                      <a:r>
                        <a:rPr b="1" lang="en-US"/>
                        <a:t>25-11:55</a:t>
                      </a:r>
                      <a:endParaRPr b="1" sz="1400" u="none" cap="none" strike="noStrike"/>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lt1"/>
                    </a:solidFill>
                  </a:tcPr>
                </a:tc>
                <a:tc gridSpan="3">
                  <a:txBody>
                    <a:bodyPr/>
                    <a:lstStyle/>
                    <a:p>
                      <a:pPr indent="0" lvl="0" marL="0" marR="0" rtl="0" algn="ctr">
                        <a:lnSpc>
                          <a:spcPct val="80000"/>
                        </a:lnSpc>
                        <a:spcBef>
                          <a:spcPts val="0"/>
                        </a:spcBef>
                        <a:spcAft>
                          <a:spcPts val="0"/>
                        </a:spcAft>
                        <a:buClr>
                          <a:srgbClr val="000000"/>
                        </a:buClr>
                        <a:buSzPts val="1800"/>
                        <a:buFont typeface="Arial"/>
                        <a:buNone/>
                      </a:pPr>
                      <a:r>
                        <a:rPr b="1" lang="en-US" sz="1800" u="none" cap="none" strike="noStrike"/>
                        <a:t>Assembly Time (Sanctuary) and Kid-Vid Cinema Part II</a:t>
                      </a:r>
                      <a:endParaRPr b="1" sz="1800" u="none" cap="none" strike="noStrike"/>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hMerge="1"/>
                <a:tc hMerge="1"/>
              </a:tr>
              <a:tr h="646175">
                <a:tc>
                  <a:txBody>
                    <a:bodyPr/>
                    <a:lstStyle/>
                    <a:p>
                      <a:pPr indent="0" lvl="0" marL="0" marR="0" rtl="0" algn="ctr">
                        <a:lnSpc>
                          <a:spcPct val="80000"/>
                        </a:lnSpc>
                        <a:spcBef>
                          <a:spcPts val="0"/>
                        </a:spcBef>
                        <a:spcAft>
                          <a:spcPts val="0"/>
                        </a:spcAft>
                        <a:buClr>
                          <a:srgbClr val="000000"/>
                        </a:buClr>
                        <a:buSzPts val="1400"/>
                        <a:buFont typeface="Arial"/>
                        <a:buNone/>
                      </a:pPr>
                      <a:r>
                        <a:rPr b="1" lang="en-US" sz="1400" u="none" cap="none" strike="noStrike"/>
                        <a:t>12:00 – 12:</a:t>
                      </a:r>
                      <a:r>
                        <a:rPr b="1" lang="en-US"/>
                        <a:t>30</a:t>
                      </a:r>
                      <a:endParaRPr b="1" sz="1400" u="none" cap="none" strike="noStrike"/>
                    </a:p>
                    <a:p>
                      <a:pPr indent="0" lvl="0" marL="0" marR="0" rtl="0" algn="ctr">
                        <a:lnSpc>
                          <a:spcPct val="80000"/>
                        </a:lnSpc>
                        <a:spcBef>
                          <a:spcPts val="0"/>
                        </a:spcBef>
                        <a:spcAft>
                          <a:spcPts val="0"/>
                        </a:spcAft>
                        <a:buClr>
                          <a:srgbClr val="000000"/>
                        </a:buClr>
                        <a:buSzPts val="1400"/>
                        <a:buFont typeface="Arial"/>
                        <a:buNone/>
                      </a:pPr>
                      <a:r>
                        <a:rPr b="1" lang="en-US" sz="1400" u="none" cap="none" strike="noStrike"/>
                        <a:t> </a:t>
                      </a:r>
                      <a:endParaRPr b="1" sz="1400" u="none" cap="none" strike="noStrike"/>
                    </a:p>
                    <a:p>
                      <a:pPr indent="0" lvl="0" marL="0" marR="0" rtl="0" algn="ctr">
                        <a:lnSpc>
                          <a:spcPct val="120000"/>
                        </a:lnSpc>
                        <a:spcBef>
                          <a:spcPts val="0"/>
                        </a:spcBef>
                        <a:spcAft>
                          <a:spcPts val="0"/>
                        </a:spcAft>
                        <a:buClr>
                          <a:srgbClr val="000000"/>
                        </a:buClr>
                        <a:buSzPts val="1400"/>
                        <a:buFont typeface="Arial"/>
                        <a:buNone/>
                      </a:pPr>
                      <a:r>
                        <a:t/>
                      </a:r>
                      <a:endParaRPr sz="1400" u="none" cap="none" strike="noStrike"/>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lt1"/>
                    </a:solidFill>
                  </a:tcPr>
                </a:tc>
                <a:tc gridSpan="3">
                  <a:txBody>
                    <a:bodyPr/>
                    <a:lstStyle/>
                    <a:p>
                      <a:pPr indent="0" lvl="0" marL="0" marR="0" rtl="0" algn="ctr">
                        <a:lnSpc>
                          <a:spcPct val="80000"/>
                        </a:lnSpc>
                        <a:spcBef>
                          <a:spcPts val="0"/>
                        </a:spcBef>
                        <a:spcAft>
                          <a:spcPts val="0"/>
                        </a:spcAft>
                        <a:buClr>
                          <a:srgbClr val="000000"/>
                        </a:buClr>
                        <a:buSzPts val="1800"/>
                        <a:buFont typeface="Arial"/>
                        <a:buNone/>
                      </a:pPr>
                      <a:r>
                        <a:rPr lang="en-US" sz="1800"/>
                        <a:t>Children</a:t>
                      </a:r>
                      <a:r>
                        <a:rPr lang="en-US" sz="1800" u="none" cap="none" strike="noStrike"/>
                        <a:t> Connect with Parents</a:t>
                      </a:r>
                      <a:endParaRPr sz="1800" u="none" cap="none" strike="noStrike"/>
                    </a:p>
                    <a:p>
                      <a:pPr indent="0" lvl="0" marL="0" marR="0" rtl="0" algn="ctr">
                        <a:lnSpc>
                          <a:spcPct val="80000"/>
                        </a:lnSpc>
                        <a:spcBef>
                          <a:spcPts val="0"/>
                        </a:spcBef>
                        <a:spcAft>
                          <a:spcPts val="0"/>
                        </a:spcAft>
                        <a:buClr>
                          <a:srgbClr val="000000"/>
                        </a:buClr>
                        <a:buSzPts val="1800"/>
                        <a:buFont typeface="Arial"/>
                        <a:buNone/>
                      </a:pPr>
                      <a:r>
                        <a:rPr lang="en-US" sz="1800" u="none" cap="none" strike="noStrike"/>
                        <a:t>(T,W,R) Crew Leaders Assist stations in field</a:t>
                      </a:r>
                      <a:endParaRPr sz="1800" u="none" cap="none" strike="noStrike"/>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lt1"/>
                    </a:solidFill>
                  </a:tcPr>
                </a:tc>
                <a:tc hMerge="1"/>
                <a:tc hMerge="1"/>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7" name="Shape 187"/>
        <p:cNvGrpSpPr/>
        <p:nvPr/>
      </p:nvGrpSpPr>
      <p:grpSpPr>
        <a:xfrm>
          <a:off x="0" y="0"/>
          <a:ext cx="0" cy="0"/>
          <a:chOff x="0" y="0"/>
          <a:chExt cx="0" cy="0"/>
        </a:xfrm>
      </p:grpSpPr>
      <p:sp>
        <p:nvSpPr>
          <p:cNvPr id="188" name="Google Shape;188;g275970646d1_0_6"/>
          <p:cNvSpPr txBox="1"/>
          <p:nvPr>
            <p:ph type="title"/>
          </p:nvPr>
        </p:nvSpPr>
        <p:spPr>
          <a:xfrm>
            <a:off x="549275" y="107576"/>
            <a:ext cx="8042400" cy="1337100"/>
          </a:xfrm>
          <a:prstGeom prst="rect">
            <a:avLst/>
          </a:prstGeom>
        </p:spPr>
        <p:txBody>
          <a:bodyPr anchorCtr="0" anchor="b" bIns="45700" lIns="91425" spcFirstLastPara="1" rIns="91425" wrap="square" tIns="45700">
            <a:noAutofit/>
          </a:bodyPr>
          <a:lstStyle/>
          <a:p>
            <a:pPr indent="0" lvl="0" marL="0" rtl="0" algn="ctr">
              <a:spcBef>
                <a:spcPts val="0"/>
              </a:spcBef>
              <a:spcAft>
                <a:spcPts val="0"/>
              </a:spcAft>
              <a:buNone/>
            </a:pPr>
            <a:r>
              <a:rPr b="1" lang="en-US"/>
              <a:t>Stations / Leaders</a:t>
            </a:r>
            <a:endParaRPr b="1"/>
          </a:p>
        </p:txBody>
      </p:sp>
      <p:sp>
        <p:nvSpPr>
          <p:cNvPr id="189" name="Google Shape;189;g275970646d1_0_6"/>
          <p:cNvSpPr txBox="1"/>
          <p:nvPr>
            <p:ph idx="1" type="body"/>
          </p:nvPr>
        </p:nvSpPr>
        <p:spPr>
          <a:xfrm>
            <a:off x="328300" y="1600200"/>
            <a:ext cx="8590800" cy="4874700"/>
          </a:xfrm>
          <a:prstGeom prst="rect">
            <a:avLst/>
          </a:prstGeom>
        </p:spPr>
        <p:txBody>
          <a:bodyPr anchorCtr="0" anchor="t" bIns="45700" lIns="91425" spcFirstLastPara="1" rIns="91425" wrap="square" tIns="45700">
            <a:normAutofit lnSpcReduction="10000"/>
          </a:bodyPr>
          <a:lstStyle/>
          <a:p>
            <a:pPr indent="-354330" lvl="0" marL="457200" rtl="0" algn="l">
              <a:spcBef>
                <a:spcPts val="2000"/>
              </a:spcBef>
              <a:spcAft>
                <a:spcPts val="0"/>
              </a:spcAft>
              <a:buSzPts val="1980"/>
              <a:buChar char="⚫"/>
            </a:pPr>
            <a:r>
              <a:rPr lang="en-US"/>
              <a:t>Preparation is vital - have all supplies ready, and be ready to adjust when necessary </a:t>
            </a:r>
            <a:endParaRPr/>
          </a:p>
          <a:p>
            <a:pPr indent="0" lvl="0" marL="457200" rtl="0" algn="l">
              <a:spcBef>
                <a:spcPts val="2000"/>
              </a:spcBef>
              <a:spcAft>
                <a:spcPts val="0"/>
              </a:spcAft>
              <a:buNone/>
            </a:pPr>
            <a:r>
              <a:t/>
            </a:r>
            <a:endParaRPr/>
          </a:p>
          <a:p>
            <a:pPr indent="-354330" lvl="0" marL="457200" rtl="0" algn="l">
              <a:spcBef>
                <a:spcPts val="2000"/>
              </a:spcBef>
              <a:spcAft>
                <a:spcPts val="0"/>
              </a:spcAft>
              <a:buSzPts val="1980"/>
              <a:buChar char="⚫"/>
            </a:pPr>
            <a:r>
              <a:rPr lang="en-US"/>
              <a:t>Utilize crew leaders to help facilitate small group discussions or activities</a:t>
            </a:r>
            <a:endParaRPr/>
          </a:p>
          <a:p>
            <a:pPr indent="0" lvl="0" marL="457200" rtl="0" algn="l">
              <a:spcBef>
                <a:spcPts val="2000"/>
              </a:spcBef>
              <a:spcAft>
                <a:spcPts val="0"/>
              </a:spcAft>
              <a:buNone/>
            </a:pPr>
            <a:r>
              <a:t/>
            </a:r>
            <a:endParaRPr/>
          </a:p>
          <a:p>
            <a:pPr indent="-354330" lvl="0" marL="457200" rtl="0" algn="l">
              <a:spcBef>
                <a:spcPts val="2000"/>
              </a:spcBef>
              <a:spcAft>
                <a:spcPts val="0"/>
              </a:spcAft>
              <a:buSzPts val="1980"/>
              <a:buChar char="⚫"/>
            </a:pPr>
            <a:r>
              <a:rPr lang="en-US"/>
              <a:t>Speak with crew captains when/if necessary </a:t>
            </a:r>
            <a:endParaRPr/>
          </a:p>
          <a:p>
            <a:pPr indent="0" lvl="0" marL="457200" rtl="0" algn="l">
              <a:spcBef>
                <a:spcPts val="2000"/>
              </a:spcBef>
              <a:spcAft>
                <a:spcPts val="0"/>
              </a:spcAft>
              <a:buNone/>
            </a:pPr>
            <a:r>
              <a:t/>
            </a:r>
            <a:endParaRPr/>
          </a:p>
          <a:p>
            <a:pPr indent="-354330" lvl="0" marL="457200" rtl="0" algn="l">
              <a:spcBef>
                <a:spcPts val="2000"/>
              </a:spcBef>
              <a:spcAft>
                <a:spcPts val="0"/>
              </a:spcAft>
              <a:buSzPts val="1980"/>
              <a:buChar char="⚫"/>
            </a:pPr>
            <a:r>
              <a:rPr lang="en-US"/>
              <a:t>Clean up at the end of each day</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3" name="Shape 193"/>
        <p:cNvGrpSpPr/>
        <p:nvPr/>
      </p:nvGrpSpPr>
      <p:grpSpPr>
        <a:xfrm>
          <a:off x="0" y="0"/>
          <a:ext cx="0" cy="0"/>
          <a:chOff x="0" y="0"/>
          <a:chExt cx="0" cy="0"/>
        </a:xfrm>
      </p:grpSpPr>
      <p:sp>
        <p:nvSpPr>
          <p:cNvPr id="194" name="Google Shape;194;p17"/>
          <p:cNvSpPr txBox="1"/>
          <p:nvPr>
            <p:ph type="title"/>
          </p:nvPr>
        </p:nvSpPr>
        <p:spPr>
          <a:xfrm>
            <a:off x="549275" y="107576"/>
            <a:ext cx="8042276" cy="1336956"/>
          </a:xfrm>
          <a:prstGeom prst="rect">
            <a:avLst/>
          </a:prstGeom>
          <a:noFill/>
          <a:ln>
            <a:noFill/>
          </a:ln>
        </p:spPr>
        <p:txBody>
          <a:bodyPr anchorCtr="0" anchor="b" bIns="45700" lIns="91425" spcFirstLastPara="1" rIns="91425" wrap="square" tIns="45700">
            <a:normAutofit fontScale="90000"/>
          </a:bodyPr>
          <a:lstStyle/>
          <a:p>
            <a:pPr indent="0" lvl="0" marL="0" rtl="0" algn="ctr">
              <a:lnSpc>
                <a:spcPct val="100000"/>
              </a:lnSpc>
              <a:spcBef>
                <a:spcPts val="0"/>
              </a:spcBef>
              <a:spcAft>
                <a:spcPts val="0"/>
              </a:spcAft>
              <a:buClr>
                <a:srgbClr val="0070C0"/>
              </a:buClr>
              <a:buSzPct val="100000"/>
              <a:buFont typeface="Source Sans Pro"/>
              <a:buNone/>
            </a:pPr>
            <a:r>
              <a:rPr b="1" lang="en-US">
                <a:solidFill>
                  <a:srgbClr val="0070C0"/>
                </a:solidFill>
              </a:rPr>
              <a:t>Before</a:t>
            </a:r>
            <a:r>
              <a:rPr b="1" i="1" lang="en-US">
                <a:solidFill>
                  <a:srgbClr val="0070C0"/>
                </a:solidFill>
              </a:rPr>
              <a:t> </a:t>
            </a:r>
            <a:br>
              <a:rPr b="1" i="1" lang="en-US">
                <a:solidFill>
                  <a:srgbClr val="0070C0"/>
                </a:solidFill>
              </a:rPr>
            </a:br>
            <a:r>
              <a:rPr b="1" lang="en-US">
                <a:solidFill>
                  <a:srgbClr val="0070C0"/>
                </a:solidFill>
              </a:rPr>
              <a:t>Opening Celebration</a:t>
            </a:r>
            <a:endParaRPr b="1">
              <a:solidFill>
                <a:srgbClr val="0070C0"/>
              </a:solidFill>
            </a:endParaRPr>
          </a:p>
        </p:txBody>
      </p:sp>
      <p:sp>
        <p:nvSpPr>
          <p:cNvPr id="195" name="Google Shape;195;p17"/>
          <p:cNvSpPr txBox="1"/>
          <p:nvPr>
            <p:ph idx="1" type="body"/>
          </p:nvPr>
        </p:nvSpPr>
        <p:spPr>
          <a:xfrm>
            <a:off x="549275" y="1600200"/>
            <a:ext cx="8042400" cy="5015700"/>
          </a:xfrm>
          <a:prstGeom prst="rect">
            <a:avLst/>
          </a:prstGeom>
          <a:noFill/>
          <a:ln>
            <a:noFill/>
          </a:ln>
        </p:spPr>
        <p:txBody>
          <a:bodyPr anchorCtr="0" anchor="t" bIns="45700" lIns="91425" spcFirstLastPara="1" rIns="91425" wrap="square" tIns="45700">
            <a:normAutofit/>
          </a:bodyPr>
          <a:lstStyle/>
          <a:p>
            <a:pPr indent="-349250" lvl="0" marL="349250" rtl="0" algn="l">
              <a:lnSpc>
                <a:spcPct val="100000"/>
              </a:lnSpc>
              <a:spcBef>
                <a:spcPts val="0"/>
              </a:spcBef>
              <a:spcAft>
                <a:spcPts val="0"/>
              </a:spcAft>
              <a:buSzPts val="2640"/>
              <a:buChar char="⚫"/>
            </a:pPr>
            <a:r>
              <a:rPr lang="en-US"/>
              <a:t>Arrive by 8:30 sign in &amp; meet with the director (Pam), captains &amp; crew leaders in Kellogg Hall, transition to sanctuary for prayer &amp; discussions </a:t>
            </a:r>
            <a:endParaRPr/>
          </a:p>
          <a:p>
            <a:pPr indent="-349250" lvl="0" marL="349250" rtl="0" algn="l">
              <a:lnSpc>
                <a:spcPct val="100000"/>
              </a:lnSpc>
              <a:spcBef>
                <a:spcPts val="2000"/>
              </a:spcBef>
              <a:spcAft>
                <a:spcPts val="0"/>
              </a:spcAft>
              <a:buSzPts val="2640"/>
              <a:buChar char="⚫"/>
            </a:pPr>
            <a:r>
              <a:rPr lang="en-US"/>
              <a:t>Locate your crew backpack, blanket, &amp; registration</a:t>
            </a:r>
            <a:r>
              <a:rPr lang="en-US">
                <a:solidFill>
                  <a:srgbClr val="FF0000"/>
                </a:solidFill>
              </a:rPr>
              <a:t> </a:t>
            </a:r>
            <a:r>
              <a:rPr lang="en-US"/>
              <a:t>list noting any child with allergies</a:t>
            </a:r>
            <a:endParaRPr/>
          </a:p>
          <a:p>
            <a:pPr indent="-349250" lvl="0" marL="349250" rtl="0" algn="l">
              <a:lnSpc>
                <a:spcPct val="100000"/>
              </a:lnSpc>
              <a:spcBef>
                <a:spcPts val="2000"/>
              </a:spcBef>
              <a:spcAft>
                <a:spcPts val="0"/>
              </a:spcAft>
              <a:buSzPts val="2640"/>
              <a:buChar char="⚫"/>
            </a:pPr>
            <a:r>
              <a:rPr lang="en-US"/>
              <a:t>At 8:45 move into Song/Dance, greet campers &amp; gather your crew, making sure the kids know each other's’ names &amp; wear their name tags. </a:t>
            </a:r>
            <a:endParaRPr/>
          </a:p>
          <a:p>
            <a:pPr indent="-307340" lvl="0" marL="349250" rtl="0" algn="l">
              <a:lnSpc>
                <a:spcPct val="100000"/>
              </a:lnSpc>
              <a:spcBef>
                <a:spcPts val="2000"/>
              </a:spcBef>
              <a:spcAft>
                <a:spcPts val="0"/>
              </a:spcAft>
              <a:buSzPts val="1980"/>
              <a:buChar char="⚫"/>
            </a:pPr>
            <a:r>
              <a:rPr lang="en-US"/>
              <a:t>Get campers excited for the day ahead</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9" name="Shape 199"/>
        <p:cNvGrpSpPr/>
        <p:nvPr/>
      </p:nvGrpSpPr>
      <p:grpSpPr>
        <a:xfrm>
          <a:off x="0" y="0"/>
          <a:ext cx="0" cy="0"/>
          <a:chOff x="0" y="0"/>
          <a:chExt cx="0" cy="0"/>
        </a:xfrm>
      </p:grpSpPr>
      <p:sp>
        <p:nvSpPr>
          <p:cNvPr id="200" name="Google Shape;200;p18"/>
          <p:cNvSpPr txBox="1"/>
          <p:nvPr>
            <p:ph type="title"/>
          </p:nvPr>
        </p:nvSpPr>
        <p:spPr>
          <a:xfrm>
            <a:off x="575733" y="-186266"/>
            <a:ext cx="8229600" cy="1143000"/>
          </a:xfrm>
          <a:prstGeom prst="rect">
            <a:avLst/>
          </a:prstGeom>
          <a:noFill/>
          <a:ln>
            <a:noFill/>
          </a:ln>
        </p:spPr>
        <p:txBody>
          <a:bodyPr anchorCtr="0" anchor="b" bIns="45700" lIns="91425" spcFirstLastPara="1" rIns="91425" wrap="square" tIns="45700">
            <a:noAutofit/>
          </a:bodyPr>
          <a:lstStyle/>
          <a:p>
            <a:pPr indent="0" lvl="0" marL="0" rtl="0" algn="ctr">
              <a:lnSpc>
                <a:spcPct val="100000"/>
              </a:lnSpc>
              <a:spcBef>
                <a:spcPts val="0"/>
              </a:spcBef>
              <a:spcAft>
                <a:spcPts val="0"/>
              </a:spcAft>
              <a:buClr>
                <a:srgbClr val="0070C0"/>
              </a:buClr>
              <a:buSzPts val="4600"/>
              <a:buFont typeface="Source Sans Pro"/>
              <a:buNone/>
            </a:pPr>
            <a:r>
              <a:rPr b="1" lang="en-US">
                <a:solidFill>
                  <a:srgbClr val="0070C0"/>
                </a:solidFill>
              </a:rPr>
              <a:t>During &amp; After</a:t>
            </a:r>
            <a:endParaRPr b="1">
              <a:solidFill>
                <a:srgbClr val="0070C0"/>
              </a:solidFill>
            </a:endParaRPr>
          </a:p>
        </p:txBody>
      </p:sp>
      <p:sp>
        <p:nvSpPr>
          <p:cNvPr id="201" name="Google Shape;201;p18"/>
          <p:cNvSpPr txBox="1"/>
          <p:nvPr>
            <p:ph idx="1" type="body"/>
          </p:nvPr>
        </p:nvSpPr>
        <p:spPr>
          <a:xfrm>
            <a:off x="575733" y="956734"/>
            <a:ext cx="8229600" cy="4593461"/>
          </a:xfrm>
          <a:prstGeom prst="rect">
            <a:avLst/>
          </a:prstGeom>
          <a:noFill/>
          <a:ln>
            <a:noFill/>
          </a:ln>
        </p:spPr>
        <p:txBody>
          <a:bodyPr anchorCtr="0" anchor="t" bIns="45700" lIns="91425" spcFirstLastPara="1" rIns="91425" wrap="square" tIns="45700">
            <a:normAutofit lnSpcReduction="20000"/>
          </a:bodyPr>
          <a:lstStyle/>
          <a:p>
            <a:pPr indent="0" lvl="0" marL="0" rtl="0" algn="l">
              <a:lnSpc>
                <a:spcPct val="100000"/>
              </a:lnSpc>
              <a:spcBef>
                <a:spcPts val="0"/>
              </a:spcBef>
              <a:spcAft>
                <a:spcPts val="0"/>
              </a:spcAft>
              <a:buSzPts val="2640"/>
              <a:buNone/>
            </a:pPr>
            <a:r>
              <a:rPr b="1" lang="en-US">
                <a:solidFill>
                  <a:srgbClr val="0070C0"/>
                </a:solidFill>
              </a:rPr>
              <a:t>Sing &amp; Dance  (Sanctuary)</a:t>
            </a:r>
            <a:r>
              <a:rPr lang="en-US">
                <a:solidFill>
                  <a:srgbClr val="0070C0"/>
                </a:solidFill>
              </a:rPr>
              <a:t>: </a:t>
            </a:r>
            <a:r>
              <a:rPr lang="en-US"/>
              <a:t>PARTICIPATE! WORSHIP! Follow the hand motions and sing out loud while encouraging your group to do the same! Set the example for your kids.  The more that you get into it, the more they will as well!</a:t>
            </a:r>
            <a:endParaRPr/>
          </a:p>
          <a:p>
            <a:pPr indent="-374396" lvl="0" marL="349250" rtl="0" algn="l">
              <a:lnSpc>
                <a:spcPct val="110000"/>
              </a:lnSpc>
              <a:spcBef>
                <a:spcPts val="2000"/>
              </a:spcBef>
              <a:spcAft>
                <a:spcPts val="0"/>
              </a:spcAft>
              <a:buSzPts val="2640"/>
              <a:buChar char="⚫"/>
            </a:pPr>
            <a:r>
              <a:rPr lang="en-US"/>
              <a:t>Assign Jobs for the day within your Crew</a:t>
            </a:r>
            <a:endParaRPr/>
          </a:p>
          <a:p>
            <a:pPr indent="-374396" lvl="0" marL="349250" rtl="0" algn="l">
              <a:lnSpc>
                <a:spcPct val="110000"/>
              </a:lnSpc>
              <a:spcBef>
                <a:spcPts val="2000"/>
              </a:spcBef>
              <a:spcAft>
                <a:spcPts val="0"/>
              </a:spcAft>
              <a:buSzPts val="2640"/>
              <a:buChar char="⚫"/>
            </a:pPr>
            <a:r>
              <a:rPr lang="en-US"/>
              <a:t>Check your Schedule, collect your campers, Backpack &amp; Blanket and move to next activity quickly – there is only 5 minutes in between</a:t>
            </a:r>
            <a:endParaRPr/>
          </a:p>
          <a:p>
            <a:pPr indent="0" lvl="0" marL="0" rtl="0" algn="l">
              <a:lnSpc>
                <a:spcPct val="100000"/>
              </a:lnSpc>
              <a:spcBef>
                <a:spcPts val="2000"/>
              </a:spcBef>
              <a:spcAft>
                <a:spcPts val="0"/>
              </a:spcAft>
              <a:buSzPts val="2640"/>
              <a:buNone/>
            </a:pPr>
            <a:r>
              <a:rPr b="1" lang="en-US">
                <a:solidFill>
                  <a:srgbClr val="0070C0"/>
                </a:solidFill>
              </a:rPr>
              <a:t>Rotate to stations: </a:t>
            </a:r>
            <a:r>
              <a:rPr b="1" i="1" lang="en-US">
                <a:solidFill>
                  <a:srgbClr val="0070C0"/>
                </a:solidFill>
              </a:rPr>
              <a:t>be sure to have a crew leader on all sides of campers</a:t>
            </a:r>
            <a:endParaRPr b="1" i="1">
              <a:solidFill>
                <a:srgbClr val="0070C0"/>
              </a:solidFill>
            </a:endParaRPr>
          </a:p>
          <a:p>
            <a:pPr indent="0" lvl="0" marL="0" rtl="0" algn="l">
              <a:lnSpc>
                <a:spcPct val="100000"/>
              </a:lnSpc>
              <a:spcBef>
                <a:spcPts val="2000"/>
              </a:spcBef>
              <a:spcAft>
                <a:spcPts val="0"/>
              </a:spcAft>
              <a:buSzPts val="2640"/>
              <a:buNone/>
            </a:pPr>
            <a:r>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6" name="Shape 206"/>
        <p:cNvGrpSpPr/>
        <p:nvPr/>
      </p:nvGrpSpPr>
      <p:grpSpPr>
        <a:xfrm>
          <a:off x="0" y="0"/>
          <a:ext cx="0" cy="0"/>
          <a:chOff x="0" y="0"/>
          <a:chExt cx="0" cy="0"/>
        </a:xfrm>
      </p:grpSpPr>
      <p:sp>
        <p:nvSpPr>
          <p:cNvPr id="207" name="Google Shape;207;g1efc42d5d34_0_0"/>
          <p:cNvSpPr txBox="1"/>
          <p:nvPr>
            <p:ph type="title"/>
          </p:nvPr>
        </p:nvSpPr>
        <p:spPr>
          <a:xfrm>
            <a:off x="549275" y="107575"/>
            <a:ext cx="8042400" cy="731400"/>
          </a:xfrm>
          <a:prstGeom prst="rect">
            <a:avLst/>
          </a:prstGeom>
        </p:spPr>
        <p:txBody>
          <a:bodyPr anchorCtr="0" anchor="b" bIns="45700" lIns="91425" spcFirstLastPara="1" rIns="91425" wrap="square" tIns="45700">
            <a:noAutofit/>
          </a:bodyPr>
          <a:lstStyle/>
          <a:p>
            <a:pPr indent="0" lvl="0" marL="0" rtl="0" algn="ctr">
              <a:spcBef>
                <a:spcPts val="0"/>
              </a:spcBef>
              <a:spcAft>
                <a:spcPts val="0"/>
              </a:spcAft>
              <a:buNone/>
            </a:pPr>
            <a:r>
              <a:rPr b="1" lang="en-US"/>
              <a:t>Stations</a:t>
            </a:r>
            <a:endParaRPr b="1"/>
          </a:p>
        </p:txBody>
      </p:sp>
      <p:sp>
        <p:nvSpPr>
          <p:cNvPr id="208" name="Google Shape;208;g1efc42d5d34_0_0"/>
          <p:cNvSpPr txBox="1"/>
          <p:nvPr>
            <p:ph idx="1" type="body"/>
          </p:nvPr>
        </p:nvSpPr>
        <p:spPr>
          <a:xfrm>
            <a:off x="357450" y="911975"/>
            <a:ext cx="8579700" cy="5599500"/>
          </a:xfrm>
          <a:prstGeom prst="rect">
            <a:avLst/>
          </a:prstGeom>
        </p:spPr>
        <p:txBody>
          <a:bodyPr anchorCtr="0" anchor="t" bIns="45700" lIns="91425" spcFirstLastPara="1" rIns="91425" wrap="square" tIns="45700">
            <a:normAutofit/>
          </a:bodyPr>
          <a:lstStyle/>
          <a:p>
            <a:pPr indent="0" lvl="0" marL="0" rtl="0" algn="l">
              <a:spcBef>
                <a:spcPts val="2000"/>
              </a:spcBef>
              <a:spcAft>
                <a:spcPts val="0"/>
              </a:spcAft>
              <a:buNone/>
            </a:pPr>
            <a:r>
              <a:rPr b="1" lang="en-US">
                <a:solidFill>
                  <a:schemeClr val="accent4"/>
                </a:solidFill>
              </a:rPr>
              <a:t>Bible Discovery (Farm House)</a:t>
            </a:r>
            <a:r>
              <a:rPr lang="en-US">
                <a:solidFill>
                  <a:schemeClr val="accent4"/>
                </a:solidFill>
              </a:rPr>
              <a:t>: </a:t>
            </a:r>
            <a:r>
              <a:rPr lang="en-US"/>
              <a:t>Each crew will be assigned a color that you will use for the entire week.  These colors will be used for crew stations.</a:t>
            </a:r>
            <a:r>
              <a:rPr lang="en-US">
                <a:solidFill>
                  <a:srgbClr val="FF0000"/>
                </a:solidFill>
              </a:rPr>
              <a:t> </a:t>
            </a:r>
            <a:r>
              <a:rPr b="1" lang="en-US"/>
              <a:t>Sit in a circle with your Crew, on the sheet provided for you-the position of these may change daily</a:t>
            </a:r>
            <a:r>
              <a:rPr lang="en-US"/>
              <a:t>. Encourage the kids to listen &amp; participate. Engage them in the conversation when time is allotted for that.</a:t>
            </a:r>
            <a:endParaRPr/>
          </a:p>
          <a:p>
            <a:pPr indent="0" lvl="0" marL="0" rtl="0" algn="l">
              <a:spcBef>
                <a:spcPts val="2000"/>
              </a:spcBef>
              <a:spcAft>
                <a:spcPts val="0"/>
              </a:spcAft>
              <a:buNone/>
            </a:pPr>
            <a:r>
              <a:t/>
            </a:r>
            <a:endParaRPr/>
          </a:p>
          <a:p>
            <a:pPr indent="0" lvl="0" marL="0" rtl="0" algn="l">
              <a:spcBef>
                <a:spcPts val="0"/>
              </a:spcBef>
              <a:spcAft>
                <a:spcPts val="0"/>
              </a:spcAft>
              <a:buClr>
                <a:schemeClr val="dk1"/>
              </a:buClr>
              <a:buSzPts val="1760"/>
              <a:buFont typeface="Arial"/>
              <a:buNone/>
            </a:pPr>
            <a:r>
              <a:rPr b="1" lang="en-US">
                <a:solidFill>
                  <a:schemeClr val="accent4"/>
                </a:solidFill>
              </a:rPr>
              <a:t>Rec Games (Field)</a:t>
            </a:r>
            <a:r>
              <a:rPr lang="en-US">
                <a:solidFill>
                  <a:schemeClr val="accent4"/>
                </a:solidFill>
              </a:rPr>
              <a:t>: </a:t>
            </a:r>
            <a:r>
              <a:rPr lang="en-US"/>
              <a:t>Encourage them to listen to instructions and YOU participate in the games as well.  Groups will be chosen by their colors. </a:t>
            </a:r>
            <a:r>
              <a:rPr lang="en-US">
                <a:highlight>
                  <a:srgbClr val="FFFF00"/>
                </a:highlight>
              </a:rPr>
              <a:t>If it rains, Games will be held in Kellogg Hall.</a:t>
            </a:r>
            <a:endParaRPr>
              <a:highlight>
                <a:srgbClr val="FFFF00"/>
              </a:highlight>
            </a:endParaRPr>
          </a:p>
          <a:p>
            <a:pPr indent="0" lvl="0" marL="0" rtl="0" algn="l">
              <a:spcBef>
                <a:spcPts val="2000"/>
              </a:spcBef>
              <a:spcAft>
                <a:spcPts val="0"/>
              </a:spcAft>
              <a:buClr>
                <a:schemeClr val="dk1"/>
              </a:buClr>
              <a:buSzPts val="2640"/>
              <a:buFont typeface="Arial"/>
              <a:buNone/>
            </a:pPr>
            <a:r>
              <a:t/>
            </a:r>
            <a:endParaRPr/>
          </a:p>
          <a:p>
            <a:pPr indent="0" lvl="0" marL="0" rtl="0" algn="l">
              <a:spcBef>
                <a:spcPts val="2000"/>
              </a:spcBef>
              <a:spcAft>
                <a:spcPts val="0"/>
              </a:spcAft>
              <a:buNone/>
            </a:pPr>
            <a:r>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2" name="Shape 212"/>
        <p:cNvGrpSpPr/>
        <p:nvPr/>
      </p:nvGrpSpPr>
      <p:grpSpPr>
        <a:xfrm>
          <a:off x="0" y="0"/>
          <a:ext cx="0" cy="0"/>
          <a:chOff x="0" y="0"/>
          <a:chExt cx="0" cy="0"/>
        </a:xfrm>
      </p:grpSpPr>
      <p:sp>
        <p:nvSpPr>
          <p:cNvPr id="213" name="Google Shape;213;p19"/>
          <p:cNvSpPr txBox="1"/>
          <p:nvPr>
            <p:ph idx="1" type="body"/>
          </p:nvPr>
        </p:nvSpPr>
        <p:spPr>
          <a:xfrm>
            <a:off x="109425" y="241025"/>
            <a:ext cx="8846100" cy="6297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2000"/>
              </a:spcBef>
              <a:spcAft>
                <a:spcPts val="0"/>
              </a:spcAft>
              <a:buSzPts val="1760"/>
              <a:buNone/>
            </a:pPr>
            <a:r>
              <a:rPr b="1" lang="en-US" sz="2100">
                <a:solidFill>
                  <a:srgbClr val="0070C0"/>
                </a:solidFill>
              </a:rPr>
              <a:t>Imagination Station (Tent)</a:t>
            </a:r>
            <a:r>
              <a:rPr lang="en-US" sz="2100">
                <a:solidFill>
                  <a:srgbClr val="0070C0"/>
                </a:solidFill>
              </a:rPr>
              <a:t>: </a:t>
            </a:r>
            <a:r>
              <a:rPr lang="en-US" sz="2100"/>
              <a:t>Go to the assigned table for your crew</a:t>
            </a:r>
            <a:r>
              <a:rPr b="1" lang="en-US" sz="2100"/>
              <a:t> (look for your crew color on the table-which may change position daily).</a:t>
            </a:r>
            <a:r>
              <a:rPr lang="en-US" sz="2100"/>
              <a:t> The 1</a:t>
            </a:r>
            <a:r>
              <a:rPr baseline="30000" lang="en-US" sz="2100"/>
              <a:t>st</a:t>
            </a:r>
            <a:r>
              <a:rPr lang="en-US" sz="2100"/>
              <a:t> and last day, you will sit on sheets.  Kids are to stand on the outside part of the table so that they can see the station leader in the center, and crew leaders are to stand behind them so that they can see the station leader as well and help the kids to understand the instructions.  They are to encourage the kids to listen to instructions &amp; assist them with their activity, ensuring that they label their take home gadget with their names &amp; collect them in the Crew Backpack</a:t>
            </a:r>
            <a:r>
              <a:rPr b="1" lang="en-US" sz="2100"/>
              <a:t>.  It is important at this station that the leaders help to focus and understand what the leader is saying.  This is not a time to socialize with friends</a:t>
            </a:r>
            <a:endParaRPr sz="2100"/>
          </a:p>
          <a:p>
            <a:pPr indent="0" lvl="0" marL="0" rtl="0" algn="l">
              <a:lnSpc>
                <a:spcPct val="100000"/>
              </a:lnSpc>
              <a:spcBef>
                <a:spcPts val="600"/>
              </a:spcBef>
              <a:spcAft>
                <a:spcPts val="0"/>
              </a:spcAft>
              <a:buSzPts val="1870"/>
              <a:buNone/>
            </a:pPr>
            <a:r>
              <a:t/>
            </a:r>
            <a:endParaRPr b="1" sz="2100">
              <a:solidFill>
                <a:srgbClr val="0070C0"/>
              </a:solidFill>
            </a:endParaRPr>
          </a:p>
          <a:p>
            <a:pPr indent="0" lvl="0" marL="0" rtl="0" algn="l">
              <a:lnSpc>
                <a:spcPct val="100000"/>
              </a:lnSpc>
              <a:spcBef>
                <a:spcPts val="600"/>
              </a:spcBef>
              <a:spcAft>
                <a:spcPts val="0"/>
              </a:spcAft>
              <a:buSzPts val="1870"/>
              <a:buNone/>
            </a:pPr>
            <a:r>
              <a:rPr b="1" lang="en-US" sz="2100">
                <a:solidFill>
                  <a:srgbClr val="0070C0"/>
                </a:solidFill>
              </a:rPr>
              <a:t>Kid-Vid Cinema </a:t>
            </a:r>
            <a:r>
              <a:rPr lang="en-US" sz="2100">
                <a:solidFill>
                  <a:srgbClr val="0070C0"/>
                </a:solidFill>
              </a:rPr>
              <a:t> </a:t>
            </a:r>
            <a:r>
              <a:rPr lang="en-US" sz="2100"/>
              <a:t>(Sanctuary): A leader will reinforce the daily Bible  Verse and Point. Crews will have time to work on their Bible Memory Verse &amp; earn their Keepsake of the day.</a:t>
            </a:r>
            <a:r>
              <a:rPr lang="en-US" sz="2100"/>
              <a:t>  </a:t>
            </a:r>
            <a:r>
              <a:rPr lang="en-US" sz="2100"/>
              <a:t>At the start, a video will be shown (the children can sit together and the adult leaders make a perimeter &amp; stay close in case a child needs to be re-engaged.  Afterwards, leaders will sit in a circle with their group on the color sheet provided and lead a discussion (reflection).</a:t>
            </a:r>
            <a:r>
              <a:rPr lang="en-US" sz="2100"/>
              <a:t>  </a:t>
            </a:r>
            <a:r>
              <a:rPr lang="en-US" sz="2100"/>
              <a:t>Beginning on Day 2, if time permits, help each camper name a </a:t>
            </a:r>
            <a:r>
              <a:rPr b="1" lang="en-US" sz="2100">
                <a:solidFill>
                  <a:srgbClr val="0070C0"/>
                </a:solidFill>
              </a:rPr>
              <a:t>“God Sighting.”</a:t>
            </a:r>
            <a:endParaRPr sz="2100">
              <a:solidFill>
                <a:srgbClr val="FF0000"/>
              </a:solidFill>
            </a:endParaRPr>
          </a:p>
          <a:p>
            <a:pPr indent="-230505" lvl="0" marL="349250" rtl="0" algn="l">
              <a:lnSpc>
                <a:spcPct val="100000"/>
              </a:lnSpc>
              <a:spcBef>
                <a:spcPts val="600"/>
              </a:spcBef>
              <a:spcAft>
                <a:spcPts val="0"/>
              </a:spcAft>
              <a:buSzPts val="1870"/>
              <a:buNone/>
            </a:pPr>
            <a:r>
              <a:t/>
            </a:r>
            <a:endParaRPr sz="170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7" name="Shape 217"/>
        <p:cNvGrpSpPr/>
        <p:nvPr/>
      </p:nvGrpSpPr>
      <p:grpSpPr>
        <a:xfrm>
          <a:off x="0" y="0"/>
          <a:ext cx="0" cy="0"/>
          <a:chOff x="0" y="0"/>
          <a:chExt cx="0" cy="0"/>
        </a:xfrm>
      </p:grpSpPr>
      <p:sp>
        <p:nvSpPr>
          <p:cNvPr id="218" name="Google Shape;218;p20"/>
          <p:cNvSpPr txBox="1"/>
          <p:nvPr>
            <p:ph type="title"/>
          </p:nvPr>
        </p:nvSpPr>
        <p:spPr>
          <a:xfrm>
            <a:off x="549275" y="107576"/>
            <a:ext cx="8042276" cy="1336956"/>
          </a:xfrm>
          <a:prstGeom prst="rect">
            <a:avLst/>
          </a:prstGeom>
          <a:noFill/>
          <a:ln>
            <a:noFill/>
          </a:ln>
        </p:spPr>
        <p:txBody>
          <a:bodyPr anchorCtr="0" anchor="b" bIns="45700" lIns="91425" spcFirstLastPara="1" rIns="91425" wrap="square" tIns="45700">
            <a:noAutofit/>
          </a:bodyPr>
          <a:lstStyle/>
          <a:p>
            <a:pPr indent="0" lvl="0" marL="0" rtl="0" algn="ctr">
              <a:lnSpc>
                <a:spcPct val="100000"/>
              </a:lnSpc>
              <a:spcBef>
                <a:spcPts val="0"/>
              </a:spcBef>
              <a:spcAft>
                <a:spcPts val="0"/>
              </a:spcAft>
              <a:buClr>
                <a:srgbClr val="0070C0"/>
              </a:buClr>
              <a:buSzPts val="4600"/>
              <a:buFont typeface="Source Sans Pro"/>
              <a:buNone/>
            </a:pPr>
            <a:r>
              <a:rPr b="1" lang="en-US">
                <a:solidFill>
                  <a:srgbClr val="0070C0"/>
                </a:solidFill>
              </a:rPr>
              <a:t>What is a God Sighting, you ask?</a:t>
            </a:r>
            <a:endParaRPr b="1">
              <a:solidFill>
                <a:srgbClr val="0070C0"/>
              </a:solidFill>
            </a:endParaRPr>
          </a:p>
        </p:txBody>
      </p:sp>
      <p:sp>
        <p:nvSpPr>
          <p:cNvPr id="219" name="Google Shape;219;p20"/>
          <p:cNvSpPr txBox="1"/>
          <p:nvPr>
            <p:ph idx="1" type="body"/>
          </p:nvPr>
        </p:nvSpPr>
        <p:spPr>
          <a:xfrm>
            <a:off x="457200" y="1417650"/>
            <a:ext cx="8516700" cy="5257800"/>
          </a:xfrm>
          <a:prstGeom prst="rect">
            <a:avLst/>
          </a:prstGeom>
          <a:noFill/>
          <a:ln>
            <a:noFill/>
          </a:ln>
        </p:spPr>
        <p:txBody>
          <a:bodyPr anchorCtr="0" anchor="t" bIns="45700" lIns="91425" spcFirstLastPara="1" rIns="91425" wrap="square" tIns="45700">
            <a:normAutofit/>
          </a:bodyPr>
          <a:lstStyle/>
          <a:p>
            <a:pPr indent="-361823" lvl="0" marL="349250" rtl="0" algn="l">
              <a:lnSpc>
                <a:spcPct val="100000"/>
              </a:lnSpc>
              <a:spcBef>
                <a:spcPts val="0"/>
              </a:spcBef>
              <a:spcAft>
                <a:spcPts val="0"/>
              </a:spcAft>
              <a:buSzPts val="2640"/>
              <a:buChar char="⚫"/>
            </a:pPr>
            <a:r>
              <a:rPr lang="en-US"/>
              <a:t>God guided &amp; provided to his people long ago but we can still see God at work today in our lives.  We see the blessings of health, clean water to drink, a kind word from someone or something beautiful or unexpected in nature.</a:t>
            </a:r>
            <a:endParaRPr/>
          </a:p>
          <a:p>
            <a:pPr indent="-361823" lvl="0" marL="349250" rtl="0" algn="l">
              <a:lnSpc>
                <a:spcPct val="100000"/>
              </a:lnSpc>
              <a:spcBef>
                <a:spcPts val="2000"/>
              </a:spcBef>
              <a:spcAft>
                <a:spcPts val="0"/>
              </a:spcAft>
              <a:buSzPts val="2640"/>
              <a:buChar char="⚫"/>
            </a:pPr>
            <a:r>
              <a:rPr lang="en-US"/>
              <a:t>Our God Sightings remind us that we are on a journey through life, even when we face tough things like loneliness, a new school or sickness.  God is still around us.  When we take the time to see what God is doing it helps us trust God every step of the way!</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2"/>
          <p:cNvSpPr txBox="1"/>
          <p:nvPr/>
        </p:nvSpPr>
        <p:spPr>
          <a:xfrm>
            <a:off x="861238" y="808074"/>
            <a:ext cx="7974300" cy="5264100"/>
          </a:xfrm>
          <a:prstGeom prst="rect">
            <a:avLst/>
          </a:prstGeom>
          <a:noFill/>
          <a:ln>
            <a:noFill/>
          </a:ln>
        </p:spPr>
        <p:txBody>
          <a:bodyPr anchorCtr="0" anchor="t" bIns="45700" lIns="91425" spcFirstLastPara="1" rIns="91425" wrap="square" tIns="45700">
            <a:spAutoFit/>
          </a:bodyPr>
          <a:lstStyle/>
          <a:p>
            <a:pPr indent="-406400" lvl="0" marL="457200" marR="0" rtl="0" algn="l">
              <a:lnSpc>
                <a:spcPct val="100000"/>
              </a:lnSpc>
              <a:spcBef>
                <a:spcPts val="0"/>
              </a:spcBef>
              <a:spcAft>
                <a:spcPts val="0"/>
              </a:spcAft>
              <a:buClr>
                <a:schemeClr val="dk1"/>
              </a:buClr>
              <a:buSzPts val="2800"/>
              <a:buFont typeface="Source Sans Pro"/>
              <a:buChar char="●"/>
            </a:pPr>
            <a:r>
              <a:rPr b="0" i="0" lang="en-US" sz="2800" u="none" cap="none" strike="noStrike">
                <a:solidFill>
                  <a:schemeClr val="dk1"/>
                </a:solidFill>
                <a:latin typeface="Source Sans Pro"/>
                <a:ea typeface="Source Sans Pro"/>
                <a:cs typeface="Source Sans Pro"/>
                <a:sym typeface="Source Sans Pro"/>
              </a:rPr>
              <a:t>The Leader Agreement (for all staff)</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800"/>
              <a:buFont typeface="Arial"/>
              <a:buNone/>
            </a:pPr>
            <a:r>
              <a:t/>
            </a:r>
            <a:endParaRPr b="0" i="0" sz="2800" u="none" cap="none" strike="noStrike">
              <a:solidFill>
                <a:schemeClr val="dk1"/>
              </a:solidFill>
              <a:latin typeface="Source Sans Pro"/>
              <a:ea typeface="Source Sans Pro"/>
              <a:cs typeface="Source Sans Pro"/>
              <a:sym typeface="Source Sans Pro"/>
            </a:endParaRPr>
          </a:p>
          <a:p>
            <a:pPr indent="-406400" lvl="0" marL="457200" marR="0" rtl="0" algn="l">
              <a:lnSpc>
                <a:spcPct val="100000"/>
              </a:lnSpc>
              <a:spcBef>
                <a:spcPts val="0"/>
              </a:spcBef>
              <a:spcAft>
                <a:spcPts val="0"/>
              </a:spcAft>
              <a:buClr>
                <a:schemeClr val="dk1"/>
              </a:buClr>
              <a:buSzPts val="2800"/>
              <a:buFont typeface="Source Sans Pro"/>
              <a:buChar char="●"/>
            </a:pPr>
            <a:r>
              <a:rPr lang="en-US" sz="2800">
                <a:solidFill>
                  <a:schemeClr val="dk1"/>
                </a:solidFill>
                <a:latin typeface="Source Sans Pro"/>
                <a:ea typeface="Source Sans Pro"/>
                <a:cs typeface="Source Sans Pro"/>
                <a:sym typeface="Source Sans Pro"/>
              </a:rPr>
              <a:t>Expectations for</a:t>
            </a:r>
            <a:r>
              <a:rPr b="0" i="0" lang="en-US" sz="2800" u="none" cap="none" strike="noStrike">
                <a:solidFill>
                  <a:schemeClr val="dk1"/>
                </a:solidFill>
                <a:latin typeface="Source Sans Pro"/>
                <a:ea typeface="Source Sans Pro"/>
                <a:cs typeface="Source Sans Pro"/>
                <a:sym typeface="Source Sans Pro"/>
              </a:rPr>
              <a:t> Crew </a:t>
            </a:r>
            <a:r>
              <a:rPr lang="en-US" sz="2800">
                <a:solidFill>
                  <a:schemeClr val="dk1"/>
                </a:solidFill>
                <a:latin typeface="Source Sans Pro"/>
                <a:ea typeface="Source Sans Pro"/>
                <a:cs typeface="Source Sans Pro"/>
                <a:sym typeface="Source Sans Pro"/>
              </a:rPr>
              <a:t>Captains &amp; Crew Leaders, and campers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800"/>
              <a:buFont typeface="Arial"/>
              <a:buNone/>
            </a:pPr>
            <a:r>
              <a:t/>
            </a:r>
            <a:endParaRPr b="0" i="0" sz="2800" u="none" cap="none" strike="noStrike">
              <a:solidFill>
                <a:schemeClr val="dk1"/>
              </a:solidFill>
              <a:latin typeface="Source Sans Pro"/>
              <a:ea typeface="Source Sans Pro"/>
              <a:cs typeface="Source Sans Pro"/>
              <a:sym typeface="Source Sans Pro"/>
            </a:endParaRPr>
          </a:p>
          <a:p>
            <a:pPr indent="-406400" lvl="0" marL="457200" marR="0" rtl="0" algn="l">
              <a:lnSpc>
                <a:spcPct val="100000"/>
              </a:lnSpc>
              <a:spcBef>
                <a:spcPts val="0"/>
              </a:spcBef>
              <a:spcAft>
                <a:spcPts val="0"/>
              </a:spcAft>
              <a:buClr>
                <a:schemeClr val="dk1"/>
              </a:buClr>
              <a:buSzPts val="2800"/>
              <a:buFont typeface="Source Sans Pro"/>
              <a:buChar char="●"/>
            </a:pPr>
            <a:r>
              <a:rPr b="0" i="0" lang="en-US" sz="2800" u="none" cap="none" strike="noStrike">
                <a:solidFill>
                  <a:schemeClr val="dk1"/>
                </a:solidFill>
                <a:latin typeface="Source Sans Pro"/>
                <a:ea typeface="Source Sans Pro"/>
                <a:cs typeface="Source Sans Pro"/>
                <a:sym typeface="Source Sans Pro"/>
              </a:rPr>
              <a:t>The Registration/rec</a:t>
            </a:r>
            <a:r>
              <a:rPr lang="en-US" sz="2800">
                <a:solidFill>
                  <a:schemeClr val="dk1"/>
                </a:solidFill>
                <a:latin typeface="Source Sans Pro"/>
                <a:ea typeface="Source Sans Pro"/>
                <a:cs typeface="Source Sans Pro"/>
                <a:sym typeface="Source Sans Pro"/>
              </a:rPr>
              <a:t>eiving&amp; releasing</a:t>
            </a:r>
            <a:r>
              <a:rPr b="0" i="0" lang="en-US" sz="2800" u="none" cap="none" strike="noStrike">
                <a:solidFill>
                  <a:schemeClr val="dk1"/>
                </a:solidFill>
                <a:latin typeface="Source Sans Pro"/>
                <a:ea typeface="Source Sans Pro"/>
                <a:cs typeface="Source Sans Pro"/>
                <a:sym typeface="Source Sans Pro"/>
              </a:rPr>
              <a:t> Process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800"/>
              <a:buFont typeface="Arial"/>
              <a:buNone/>
            </a:pPr>
            <a:r>
              <a:t/>
            </a:r>
            <a:endParaRPr b="0" i="0" sz="2800" u="none" cap="none" strike="noStrike">
              <a:solidFill>
                <a:schemeClr val="dk1"/>
              </a:solidFill>
              <a:latin typeface="Source Sans Pro"/>
              <a:ea typeface="Source Sans Pro"/>
              <a:cs typeface="Source Sans Pro"/>
              <a:sym typeface="Source Sans Pro"/>
            </a:endParaRPr>
          </a:p>
          <a:p>
            <a:pPr indent="-406400" lvl="0" marL="457200" marR="0" rtl="0" algn="l">
              <a:lnSpc>
                <a:spcPct val="100000"/>
              </a:lnSpc>
              <a:spcBef>
                <a:spcPts val="0"/>
              </a:spcBef>
              <a:spcAft>
                <a:spcPts val="0"/>
              </a:spcAft>
              <a:buClr>
                <a:schemeClr val="dk1"/>
              </a:buClr>
              <a:buSzPts val="2800"/>
              <a:buFont typeface="Source Sans Pro"/>
              <a:buChar char="●"/>
            </a:pPr>
            <a:r>
              <a:rPr lang="en-US" sz="2800">
                <a:solidFill>
                  <a:schemeClr val="dk1"/>
                </a:solidFill>
                <a:latin typeface="Source Sans Pro"/>
                <a:ea typeface="Source Sans Pro"/>
                <a:cs typeface="Source Sans Pro"/>
                <a:sym typeface="Source Sans Pro"/>
              </a:rPr>
              <a:t>Rotation/</a:t>
            </a:r>
            <a:r>
              <a:rPr b="0" i="0" lang="en-US" sz="2800" u="none" cap="none" strike="noStrike">
                <a:solidFill>
                  <a:schemeClr val="dk1"/>
                </a:solidFill>
                <a:latin typeface="Source Sans Pro"/>
                <a:ea typeface="Source Sans Pro"/>
                <a:cs typeface="Source Sans Pro"/>
                <a:sym typeface="Source Sans Pro"/>
              </a:rPr>
              <a:t>Stations and Leader </a:t>
            </a:r>
            <a:r>
              <a:rPr lang="en-US" sz="2800">
                <a:solidFill>
                  <a:schemeClr val="dk1"/>
                </a:solidFill>
                <a:latin typeface="Source Sans Pro"/>
                <a:ea typeface="Source Sans Pro"/>
                <a:cs typeface="Source Sans Pro"/>
                <a:sym typeface="Source Sans Pro"/>
              </a:rPr>
              <a:t>I</a:t>
            </a:r>
            <a:r>
              <a:rPr b="0" i="0" lang="en-US" sz="2800" u="none" cap="none" strike="noStrike">
                <a:solidFill>
                  <a:schemeClr val="dk1"/>
                </a:solidFill>
                <a:latin typeface="Source Sans Pro"/>
                <a:ea typeface="Source Sans Pro"/>
                <a:cs typeface="Source Sans Pro"/>
                <a:sym typeface="Source Sans Pro"/>
              </a:rPr>
              <a:t>nvolvement</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800"/>
              <a:buFont typeface="Arial"/>
              <a:buNone/>
            </a:pPr>
            <a:r>
              <a:t/>
            </a:r>
            <a:endParaRPr b="0" i="0" sz="2800" u="none" cap="none" strike="noStrike">
              <a:solidFill>
                <a:schemeClr val="dk1"/>
              </a:solidFill>
              <a:latin typeface="Source Sans Pro"/>
              <a:ea typeface="Source Sans Pro"/>
              <a:cs typeface="Source Sans Pro"/>
              <a:sym typeface="Source Sans Pro"/>
            </a:endParaRPr>
          </a:p>
          <a:p>
            <a:pPr indent="-406400" lvl="0" marL="457200" marR="0" rtl="0" algn="l">
              <a:lnSpc>
                <a:spcPct val="100000"/>
              </a:lnSpc>
              <a:spcBef>
                <a:spcPts val="0"/>
              </a:spcBef>
              <a:spcAft>
                <a:spcPts val="0"/>
              </a:spcAft>
              <a:buClr>
                <a:schemeClr val="dk1"/>
              </a:buClr>
              <a:buSzPts val="2800"/>
              <a:buFont typeface="Source Sans Pro"/>
              <a:buChar char="●"/>
            </a:pPr>
            <a:r>
              <a:rPr b="0" i="0" lang="en-US" sz="2800" u="none" cap="none" strike="noStrike">
                <a:solidFill>
                  <a:schemeClr val="dk1"/>
                </a:solidFill>
                <a:latin typeface="Source Sans Pro"/>
                <a:ea typeface="Source Sans Pro"/>
                <a:cs typeface="Source Sans Pro"/>
                <a:sym typeface="Source Sans Pro"/>
              </a:rPr>
              <a:t>Handling Situations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800"/>
              <a:buFont typeface="Arial"/>
              <a:buNone/>
            </a:pPr>
            <a:r>
              <a:t/>
            </a:r>
            <a:endParaRPr b="0" i="0" sz="2800" u="none" cap="none" strike="noStrike">
              <a:solidFill>
                <a:schemeClr val="dk1"/>
              </a:solidFill>
              <a:latin typeface="Source Sans Pro"/>
              <a:ea typeface="Source Sans Pro"/>
              <a:cs typeface="Source Sans Pro"/>
              <a:sym typeface="Source Sans Pro"/>
            </a:endParaRPr>
          </a:p>
          <a:p>
            <a:pPr indent="-406400" lvl="0" marL="457200" marR="0" rtl="0" algn="l">
              <a:lnSpc>
                <a:spcPct val="100000"/>
              </a:lnSpc>
              <a:spcBef>
                <a:spcPts val="0"/>
              </a:spcBef>
              <a:spcAft>
                <a:spcPts val="0"/>
              </a:spcAft>
              <a:buClr>
                <a:schemeClr val="dk1"/>
              </a:buClr>
              <a:buSzPts val="2800"/>
              <a:buFont typeface="Source Sans Pro"/>
              <a:buChar char="●"/>
            </a:pPr>
            <a:r>
              <a:rPr lang="en-US" sz="2800">
                <a:solidFill>
                  <a:schemeClr val="dk1"/>
                </a:solidFill>
                <a:latin typeface="Source Sans Pro"/>
                <a:ea typeface="Source Sans Pro"/>
                <a:cs typeface="Source Sans Pro"/>
                <a:sym typeface="Source Sans Pro"/>
              </a:rPr>
              <a:t>VBS / Bible Message</a:t>
            </a:r>
            <a:endParaRPr b="0" i="0" sz="2800" u="none" cap="none" strike="noStrike">
              <a:solidFill>
                <a:schemeClr val="dk1"/>
              </a:solidFill>
              <a:latin typeface="Source Sans Pro"/>
              <a:ea typeface="Source Sans Pro"/>
              <a:cs typeface="Source Sans Pro"/>
              <a:sym typeface="Source Sans Pro"/>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3" name="Shape 223"/>
        <p:cNvGrpSpPr/>
        <p:nvPr/>
      </p:nvGrpSpPr>
      <p:grpSpPr>
        <a:xfrm>
          <a:off x="0" y="0"/>
          <a:ext cx="0" cy="0"/>
          <a:chOff x="0" y="0"/>
          <a:chExt cx="0" cy="0"/>
        </a:xfrm>
      </p:grpSpPr>
      <p:sp>
        <p:nvSpPr>
          <p:cNvPr id="224" name="Google Shape;224;p21"/>
          <p:cNvSpPr txBox="1"/>
          <p:nvPr>
            <p:ph idx="1" type="body"/>
          </p:nvPr>
        </p:nvSpPr>
        <p:spPr>
          <a:xfrm>
            <a:off x="297725" y="273600"/>
            <a:ext cx="8527200" cy="6405300"/>
          </a:xfrm>
          <a:prstGeom prst="rect">
            <a:avLst/>
          </a:prstGeom>
          <a:noFill/>
          <a:ln>
            <a:noFill/>
          </a:ln>
        </p:spPr>
        <p:txBody>
          <a:bodyPr anchorCtr="0" anchor="t" bIns="45700" lIns="91425" spcFirstLastPara="1" rIns="91425" wrap="square" tIns="45700">
            <a:noAutofit/>
          </a:bodyPr>
          <a:lstStyle/>
          <a:p>
            <a:pPr indent="457200" lvl="0" marL="2286000" rtl="0" algn="l">
              <a:lnSpc>
                <a:spcPct val="100000"/>
              </a:lnSpc>
              <a:spcBef>
                <a:spcPts val="0"/>
              </a:spcBef>
              <a:spcAft>
                <a:spcPts val="0"/>
              </a:spcAft>
              <a:buSzPts val="1870"/>
              <a:buNone/>
            </a:pPr>
            <a:r>
              <a:rPr b="1" lang="en-US">
                <a:solidFill>
                  <a:srgbClr val="0070C0"/>
                </a:solidFill>
              </a:rPr>
              <a:t>Snack Time</a:t>
            </a:r>
            <a:endParaRPr/>
          </a:p>
          <a:p>
            <a:pPr indent="-344805" lvl="0" marL="349250" rtl="0" algn="l">
              <a:lnSpc>
                <a:spcPct val="100000"/>
              </a:lnSpc>
              <a:spcBef>
                <a:spcPts val="600"/>
              </a:spcBef>
              <a:spcAft>
                <a:spcPts val="0"/>
              </a:spcAft>
              <a:buSzPts val="1800"/>
              <a:buChar char="⚫"/>
            </a:pPr>
            <a:r>
              <a:rPr lang="en-US" sz="1800"/>
              <a:t>Get your kids situated on your crew blanket and wait for the trumpet blast.  At the trumpet blast quiet down your crew and have them listen to instruction.</a:t>
            </a:r>
            <a:endParaRPr sz="1800"/>
          </a:p>
          <a:p>
            <a:pPr indent="-344805" lvl="0" marL="349250" rtl="0" algn="l">
              <a:lnSpc>
                <a:spcPct val="100000"/>
              </a:lnSpc>
              <a:spcBef>
                <a:spcPts val="600"/>
              </a:spcBef>
              <a:spcAft>
                <a:spcPts val="0"/>
              </a:spcAft>
              <a:buSzPts val="1800"/>
              <a:buChar char="⚫"/>
            </a:pPr>
            <a:r>
              <a:rPr lang="en-US" sz="1800"/>
              <a:t>The first day help the “</a:t>
            </a:r>
            <a:r>
              <a:rPr lang="en-US" sz="1800">
                <a:solidFill>
                  <a:srgbClr val="FF0000"/>
                </a:solidFill>
              </a:rPr>
              <a:t>Prayer Person</a:t>
            </a:r>
            <a:r>
              <a:rPr lang="en-US" sz="1800"/>
              <a:t>” in your crew to thank God for their snack</a:t>
            </a:r>
            <a:endParaRPr sz="1800"/>
          </a:p>
          <a:p>
            <a:pPr indent="-344805" lvl="0" marL="349250" rtl="0" algn="l">
              <a:lnSpc>
                <a:spcPct val="100000"/>
              </a:lnSpc>
              <a:spcBef>
                <a:spcPts val="600"/>
              </a:spcBef>
              <a:spcAft>
                <a:spcPts val="0"/>
              </a:spcAft>
              <a:buSzPts val="1800"/>
              <a:buChar char="⚫"/>
            </a:pPr>
            <a:r>
              <a:rPr lang="en-US" sz="1800"/>
              <a:t>Help kids collect their snack &amp; return to your crew blanket</a:t>
            </a:r>
            <a:endParaRPr sz="1800"/>
          </a:p>
          <a:p>
            <a:pPr indent="-344805" lvl="0" marL="349250" rtl="0" algn="l">
              <a:lnSpc>
                <a:spcPct val="100000"/>
              </a:lnSpc>
              <a:spcBef>
                <a:spcPts val="600"/>
              </a:spcBef>
              <a:spcAft>
                <a:spcPts val="0"/>
              </a:spcAft>
              <a:buSzPts val="1800"/>
              <a:buChar char="⚫"/>
            </a:pPr>
            <a:r>
              <a:rPr lang="en-US" sz="1800"/>
              <a:t>Once finished, make sure that everything is thrown out properly.</a:t>
            </a:r>
            <a:endParaRPr sz="1800"/>
          </a:p>
          <a:p>
            <a:pPr indent="-344805" lvl="0" marL="349250" rtl="0" algn="l">
              <a:lnSpc>
                <a:spcPct val="100000"/>
              </a:lnSpc>
              <a:spcBef>
                <a:spcPts val="600"/>
              </a:spcBef>
              <a:spcAft>
                <a:spcPts val="0"/>
              </a:spcAft>
              <a:buSzPts val="1800"/>
              <a:buChar char="⚫"/>
            </a:pPr>
            <a:r>
              <a:rPr lang="en-US" sz="1800"/>
              <a:t>If you have extra time, introduce the idea of a “God Sighting” (you can share one of your own) and help students learn the Bible Verse of the Day</a:t>
            </a:r>
            <a:endParaRPr sz="1800"/>
          </a:p>
          <a:p>
            <a:pPr indent="-344805" lvl="0" marL="349250" rtl="0" algn="l">
              <a:lnSpc>
                <a:spcPct val="100000"/>
              </a:lnSpc>
              <a:spcBef>
                <a:spcPts val="600"/>
              </a:spcBef>
              <a:spcAft>
                <a:spcPts val="0"/>
              </a:spcAft>
              <a:buSzPts val="1800"/>
              <a:buChar char="⚫"/>
            </a:pPr>
            <a:r>
              <a:rPr lang="en-US" sz="1800"/>
              <a:t>After snack, this time will be setup like recess.  Various stations will be available to them, and adult leaders should either be at a station or forming a perimeter, not allowing any kids to wander off.  If you are not watching a station, be sure to stand at the perimeter and do not let kids go past you. </a:t>
            </a:r>
            <a:endParaRPr sz="1800"/>
          </a:p>
          <a:p>
            <a:pPr indent="-344805" lvl="0" marL="349250" rtl="0" algn="l">
              <a:lnSpc>
                <a:spcPct val="100000"/>
              </a:lnSpc>
              <a:spcBef>
                <a:spcPts val="600"/>
              </a:spcBef>
              <a:spcAft>
                <a:spcPts val="0"/>
              </a:spcAft>
              <a:buSzPts val="1800"/>
              <a:buChar char="⚫"/>
            </a:pPr>
            <a:r>
              <a:rPr b="1" lang="en-US" sz="1800"/>
              <a:t>If needed, a signal will be given and all leaders and kids are to return to their blankets. Crew leaders may be asked to raise your hand if someone is missing in your group.  Names of kids on bathroom breaks will be reported via walkie talkie, and if someone is missing the overseer will take care of it. </a:t>
            </a:r>
            <a:endParaRPr sz="1800"/>
          </a:p>
          <a:p>
            <a:pPr indent="-344805" lvl="0" marL="349250" rtl="0" algn="l">
              <a:lnSpc>
                <a:spcPct val="100000"/>
              </a:lnSpc>
              <a:spcBef>
                <a:spcPts val="600"/>
              </a:spcBef>
              <a:spcAft>
                <a:spcPts val="0"/>
              </a:spcAft>
              <a:buSzPts val="1800"/>
              <a:buChar char="⚫"/>
            </a:pPr>
            <a:r>
              <a:rPr lang="en-US" sz="1800"/>
              <a:t>This is a good time for bathroom breaks.  People will come around to groups and bring kids in groups if they need to go.</a:t>
            </a:r>
            <a:endParaRPr sz="1800"/>
          </a:p>
          <a:p>
            <a:pPr indent="-230505" lvl="0" marL="349250" rtl="0" algn="l">
              <a:lnSpc>
                <a:spcPct val="100000"/>
              </a:lnSpc>
              <a:spcBef>
                <a:spcPts val="600"/>
              </a:spcBef>
              <a:spcAft>
                <a:spcPts val="0"/>
              </a:spcAft>
              <a:buSzPts val="1870"/>
              <a:buNone/>
            </a:pPr>
            <a:r>
              <a:t/>
            </a:r>
            <a:endParaRPr sz="1700"/>
          </a:p>
          <a:p>
            <a:pPr indent="-230505" lvl="0" marL="349250" rtl="0" algn="l">
              <a:lnSpc>
                <a:spcPct val="100000"/>
              </a:lnSpc>
              <a:spcBef>
                <a:spcPts val="600"/>
              </a:spcBef>
              <a:spcAft>
                <a:spcPts val="0"/>
              </a:spcAft>
              <a:buSzPts val="1870"/>
              <a:buNone/>
            </a:pPr>
            <a:r>
              <a:t/>
            </a:r>
            <a:endParaRPr sz="1700"/>
          </a:p>
          <a:p>
            <a:pPr indent="-230505" lvl="0" marL="349250" rtl="0" algn="l">
              <a:lnSpc>
                <a:spcPct val="100000"/>
              </a:lnSpc>
              <a:spcBef>
                <a:spcPts val="600"/>
              </a:spcBef>
              <a:spcAft>
                <a:spcPts val="0"/>
              </a:spcAft>
              <a:buSzPts val="1870"/>
              <a:buNone/>
            </a:pPr>
            <a:r>
              <a:t/>
            </a:r>
            <a:endParaRPr sz="170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8" name="Shape 228"/>
        <p:cNvGrpSpPr/>
        <p:nvPr/>
      </p:nvGrpSpPr>
      <p:grpSpPr>
        <a:xfrm>
          <a:off x="0" y="0"/>
          <a:ext cx="0" cy="0"/>
          <a:chOff x="0" y="0"/>
          <a:chExt cx="0" cy="0"/>
        </a:xfrm>
      </p:grpSpPr>
      <p:sp>
        <p:nvSpPr>
          <p:cNvPr id="229" name="Google Shape;229;p22"/>
          <p:cNvSpPr txBox="1"/>
          <p:nvPr>
            <p:ph type="title"/>
          </p:nvPr>
        </p:nvSpPr>
        <p:spPr>
          <a:xfrm>
            <a:off x="457200" y="-143927"/>
            <a:ext cx="8229600" cy="873600"/>
          </a:xfrm>
          <a:prstGeom prst="rect">
            <a:avLst/>
          </a:prstGeom>
          <a:noFill/>
          <a:ln>
            <a:noFill/>
          </a:ln>
        </p:spPr>
        <p:txBody>
          <a:bodyPr anchorCtr="0" anchor="b" bIns="45700" lIns="91425" spcFirstLastPara="1" rIns="91425" wrap="square" tIns="45700">
            <a:noAutofit/>
          </a:bodyPr>
          <a:lstStyle/>
          <a:p>
            <a:pPr indent="0" lvl="0" marL="0" rtl="0" algn="ctr">
              <a:lnSpc>
                <a:spcPct val="100000"/>
              </a:lnSpc>
              <a:spcBef>
                <a:spcPts val="0"/>
              </a:spcBef>
              <a:spcAft>
                <a:spcPts val="0"/>
              </a:spcAft>
              <a:buClr>
                <a:srgbClr val="0070C0"/>
              </a:buClr>
              <a:buSzPts val="4600"/>
              <a:buFont typeface="Source Sans Pro"/>
              <a:buNone/>
            </a:pPr>
            <a:r>
              <a:rPr b="1" lang="en-US">
                <a:solidFill>
                  <a:srgbClr val="0070C0"/>
                </a:solidFill>
              </a:rPr>
              <a:t>Closing Time</a:t>
            </a:r>
            <a:endParaRPr b="1">
              <a:solidFill>
                <a:srgbClr val="0070C0"/>
              </a:solidFill>
            </a:endParaRPr>
          </a:p>
        </p:txBody>
      </p:sp>
      <p:sp>
        <p:nvSpPr>
          <p:cNvPr id="230" name="Google Shape;230;p22"/>
          <p:cNvSpPr txBox="1"/>
          <p:nvPr>
            <p:ph idx="1" type="body"/>
          </p:nvPr>
        </p:nvSpPr>
        <p:spPr>
          <a:xfrm>
            <a:off x="127000" y="872067"/>
            <a:ext cx="8918221" cy="5788377"/>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980"/>
              <a:buNone/>
            </a:pPr>
            <a:r>
              <a:rPr b="1" lang="en-US" sz="1900">
                <a:solidFill>
                  <a:srgbClr val="0070C0"/>
                </a:solidFill>
              </a:rPr>
              <a:t>Closing Assembly: </a:t>
            </a:r>
            <a:r>
              <a:rPr lang="en-US" sz="1900"/>
              <a:t>Get your Crew back to </a:t>
            </a:r>
            <a:r>
              <a:rPr lang="en-US" sz="1900">
                <a:solidFill>
                  <a:schemeClr val="dk1"/>
                </a:solidFill>
              </a:rPr>
              <a:t>Sing and Dance Station </a:t>
            </a:r>
            <a:r>
              <a:rPr lang="en-US" sz="1900"/>
              <a:t>(Sanctuary) by 11:30</a:t>
            </a:r>
            <a:endParaRPr sz="2500"/>
          </a:p>
          <a:p>
            <a:pPr indent="-355600" lvl="0" marL="349250" rtl="0" algn="l">
              <a:lnSpc>
                <a:spcPct val="100000"/>
              </a:lnSpc>
              <a:spcBef>
                <a:spcPts val="2000"/>
              </a:spcBef>
              <a:spcAft>
                <a:spcPts val="0"/>
              </a:spcAft>
              <a:buSzPts val="2080"/>
              <a:buChar char="⚫"/>
            </a:pPr>
            <a:r>
              <a:rPr lang="en-US" sz="1900"/>
              <a:t>Stay together, encourage them to listen to the leader</a:t>
            </a:r>
            <a:endParaRPr sz="2500"/>
          </a:p>
          <a:p>
            <a:pPr indent="-355600" lvl="0" marL="349250" rtl="0" algn="l">
              <a:lnSpc>
                <a:spcPct val="100000"/>
              </a:lnSpc>
              <a:spcBef>
                <a:spcPts val="2000"/>
              </a:spcBef>
              <a:spcAft>
                <a:spcPts val="0"/>
              </a:spcAft>
              <a:buSzPts val="2080"/>
              <a:buChar char="⚫"/>
            </a:pPr>
            <a:r>
              <a:rPr lang="en-US" sz="1900"/>
              <a:t>Join in the singing &amp; hand motions</a:t>
            </a:r>
            <a:endParaRPr sz="2500"/>
          </a:p>
          <a:p>
            <a:pPr indent="-355600" lvl="1" marL="349250" rtl="0" algn="l">
              <a:lnSpc>
                <a:spcPct val="100000"/>
              </a:lnSpc>
              <a:spcBef>
                <a:spcPts val="2000"/>
              </a:spcBef>
              <a:spcAft>
                <a:spcPts val="0"/>
              </a:spcAft>
              <a:buClr>
                <a:srgbClr val="4CBBF8"/>
              </a:buClr>
              <a:buSzPts val="2080"/>
              <a:buChar char="⚫"/>
            </a:pPr>
            <a:r>
              <a:rPr lang="en-US" sz="1900"/>
              <a:t>At the conclusion</a:t>
            </a:r>
            <a:r>
              <a:rPr lang="en-US" sz="1900">
                <a:solidFill>
                  <a:srgbClr val="0070C0"/>
                </a:solidFill>
              </a:rPr>
              <a:t>, </a:t>
            </a:r>
            <a:r>
              <a:rPr b="1" lang="en-US" sz="1900">
                <a:solidFill>
                  <a:srgbClr val="0070C0"/>
                </a:solidFill>
              </a:rPr>
              <a:t>collect their Keepsakes &amp; Name Tags.</a:t>
            </a:r>
            <a:r>
              <a:rPr b="1" lang="en-US" sz="1900">
                <a:solidFill>
                  <a:srgbClr val="FF6600"/>
                </a:solidFill>
              </a:rPr>
              <a:t> </a:t>
            </a:r>
            <a:r>
              <a:rPr lang="en-US" sz="1900"/>
              <a:t>Assure them you will keep them safe until they return tomorrow.  </a:t>
            </a:r>
            <a:endParaRPr b="1" sz="1900">
              <a:solidFill>
                <a:srgbClr val="FF6600"/>
              </a:solidFill>
            </a:endParaRPr>
          </a:p>
          <a:p>
            <a:pPr indent="-342899" lvl="1" marL="685800" rtl="0" algn="l">
              <a:lnSpc>
                <a:spcPct val="100000"/>
              </a:lnSpc>
              <a:spcBef>
                <a:spcPts val="600"/>
              </a:spcBef>
              <a:spcAft>
                <a:spcPts val="0"/>
              </a:spcAft>
              <a:buSzPts val="2080"/>
              <a:buChar char="⚫"/>
            </a:pPr>
            <a:r>
              <a:rPr lang="en-US" sz="1900"/>
              <a:t>Place </a:t>
            </a:r>
            <a:r>
              <a:rPr b="1" lang="en-US" sz="1900"/>
              <a:t>ALL</a:t>
            </a:r>
            <a:r>
              <a:rPr lang="en-US" sz="1900"/>
              <a:t> the Name Tags in the labeled Ziploc bag, that you </a:t>
            </a:r>
            <a:r>
              <a:rPr b="1" lang="en-US" sz="1900"/>
              <a:t>MUST</a:t>
            </a:r>
            <a:r>
              <a:rPr lang="en-US" sz="1900"/>
              <a:t> put into the </a:t>
            </a:r>
            <a:r>
              <a:rPr lang="en-US" sz="1900" u="sng"/>
              <a:t>name tag bin</a:t>
            </a:r>
            <a:r>
              <a:rPr lang="en-US" sz="1900"/>
              <a:t> in Kellogg Hall.</a:t>
            </a:r>
            <a:endParaRPr sz="2300"/>
          </a:p>
          <a:p>
            <a:pPr indent="-355600" lvl="0" marL="349250" rtl="0" algn="l">
              <a:lnSpc>
                <a:spcPct val="100000"/>
              </a:lnSpc>
              <a:spcBef>
                <a:spcPts val="2000"/>
              </a:spcBef>
              <a:spcAft>
                <a:spcPts val="0"/>
              </a:spcAft>
              <a:buSzPts val="2080"/>
              <a:buChar char="⚫"/>
            </a:pPr>
            <a:r>
              <a:rPr lang="en-US" sz="1900"/>
              <a:t>STAY IN THE SANCTUARY WITH THE CAMPERS, THEIR PARENTS WILL MEET YOU AT THE DOOR TO THE SANCTUARY</a:t>
            </a:r>
            <a:endParaRPr sz="1900"/>
          </a:p>
          <a:p>
            <a:pPr indent="-342900" lvl="1" marL="685800" rtl="0" algn="l">
              <a:lnSpc>
                <a:spcPct val="100000"/>
              </a:lnSpc>
              <a:spcBef>
                <a:spcPts val="600"/>
              </a:spcBef>
              <a:spcAft>
                <a:spcPts val="0"/>
              </a:spcAft>
              <a:buSzPts val="1860"/>
              <a:buChar char="⚫"/>
            </a:pPr>
            <a:r>
              <a:rPr lang="en-US" sz="1700"/>
              <a:t>Ensure that they take their Imagination Station gadget home.</a:t>
            </a:r>
            <a:endParaRPr sz="2300"/>
          </a:p>
          <a:p>
            <a:pPr indent="-342900" lvl="1" marL="685800" rtl="0" algn="l">
              <a:lnSpc>
                <a:spcPct val="100000"/>
              </a:lnSpc>
              <a:spcBef>
                <a:spcPts val="600"/>
              </a:spcBef>
              <a:spcAft>
                <a:spcPts val="0"/>
              </a:spcAft>
              <a:buSzPts val="1860"/>
              <a:buChar char="⚫"/>
            </a:pPr>
            <a:r>
              <a:rPr lang="en-US" sz="1700"/>
              <a:t>Only release them to their parent/guardian or anyone who they listed at registration for pickup.</a:t>
            </a:r>
            <a:endParaRPr sz="2300"/>
          </a:p>
          <a:p>
            <a:pPr indent="-355600" lvl="0" marL="349250" rtl="0" algn="l">
              <a:lnSpc>
                <a:spcPct val="100000"/>
              </a:lnSpc>
              <a:spcBef>
                <a:spcPts val="0"/>
              </a:spcBef>
              <a:spcAft>
                <a:spcPts val="0"/>
              </a:spcAft>
              <a:buSzPts val="1860"/>
              <a:buChar char="⚫"/>
            </a:pPr>
            <a:r>
              <a:rPr lang="en-US" sz="1700"/>
              <a:t>Return your Crew Backpack to Kellogg Hall </a:t>
            </a:r>
            <a:endParaRPr sz="2500"/>
          </a:p>
          <a:p>
            <a:pPr indent="-355600" lvl="0" marL="349250" rtl="0" algn="l">
              <a:lnSpc>
                <a:spcPct val="100000"/>
              </a:lnSpc>
              <a:spcBef>
                <a:spcPts val="0"/>
              </a:spcBef>
              <a:spcAft>
                <a:spcPts val="0"/>
              </a:spcAft>
              <a:buSzPts val="1860"/>
              <a:buChar char="⚫"/>
            </a:pPr>
            <a:r>
              <a:rPr lang="en-US" sz="1700"/>
              <a:t>After your crew has met their parents, please come to the field Mon-Friday to assist with the stations (Zipline, tarzan swing, etc…). Monday will be simulated training for leaders.</a:t>
            </a:r>
            <a:endParaRPr sz="2500"/>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4" name="Shape 234"/>
        <p:cNvGrpSpPr/>
        <p:nvPr/>
      </p:nvGrpSpPr>
      <p:grpSpPr>
        <a:xfrm>
          <a:off x="0" y="0"/>
          <a:ext cx="0" cy="0"/>
          <a:chOff x="0" y="0"/>
          <a:chExt cx="0" cy="0"/>
        </a:xfrm>
      </p:grpSpPr>
      <p:sp>
        <p:nvSpPr>
          <p:cNvPr id="235" name="Google Shape;235;p23"/>
          <p:cNvSpPr txBox="1"/>
          <p:nvPr>
            <p:ph idx="1" type="body"/>
          </p:nvPr>
        </p:nvSpPr>
        <p:spPr>
          <a:xfrm>
            <a:off x="237100" y="255350"/>
            <a:ext cx="8663700" cy="6110100"/>
          </a:xfrm>
          <a:prstGeom prst="rect">
            <a:avLst/>
          </a:prstGeom>
          <a:noFill/>
          <a:ln>
            <a:noFill/>
          </a:ln>
        </p:spPr>
        <p:txBody>
          <a:bodyPr anchorCtr="0" anchor="t" bIns="45700" lIns="91425" spcFirstLastPara="1" rIns="91425" wrap="square" tIns="45700">
            <a:normAutofit/>
          </a:bodyPr>
          <a:lstStyle/>
          <a:p>
            <a:pPr indent="457200" lvl="0" marL="2286000" rtl="0" algn="l">
              <a:lnSpc>
                <a:spcPct val="100000"/>
              </a:lnSpc>
              <a:spcBef>
                <a:spcPts val="0"/>
              </a:spcBef>
              <a:spcAft>
                <a:spcPts val="0"/>
              </a:spcAft>
              <a:buSzPts val="2640"/>
              <a:buNone/>
            </a:pPr>
            <a:r>
              <a:rPr b="1" lang="en-US" sz="3200">
                <a:solidFill>
                  <a:srgbClr val="0070C0"/>
                </a:solidFill>
              </a:rPr>
              <a:t>Friday Night Picnic</a:t>
            </a:r>
            <a:endParaRPr b="1" sz="3200"/>
          </a:p>
          <a:p>
            <a:pPr indent="-349250" lvl="0" marL="349250" rtl="0" algn="l">
              <a:lnSpc>
                <a:spcPct val="100000"/>
              </a:lnSpc>
              <a:spcBef>
                <a:spcPts val="2000"/>
              </a:spcBef>
              <a:spcAft>
                <a:spcPts val="0"/>
              </a:spcAft>
              <a:buSzPts val="2640"/>
              <a:buChar char="⚫"/>
            </a:pPr>
            <a:r>
              <a:rPr lang="en-US">
                <a:solidFill>
                  <a:srgbClr val="000000"/>
                </a:solidFill>
              </a:rPr>
              <a:t>Please come to the VBS Celebration Picnic at </a:t>
            </a:r>
            <a:r>
              <a:rPr lang="en-US">
                <a:solidFill>
                  <a:schemeClr val="dk1"/>
                </a:solidFill>
              </a:rPr>
              <a:t>6:00pm</a:t>
            </a:r>
            <a:r>
              <a:rPr lang="en-US">
                <a:solidFill>
                  <a:srgbClr val="000000"/>
                </a:solidFill>
              </a:rPr>
              <a:t> the last day of VBS.  You will earn additional community service hours and can receive your community service form at that time.</a:t>
            </a:r>
            <a:endParaRPr>
              <a:solidFill>
                <a:srgbClr val="000000"/>
              </a:solidFill>
            </a:endParaRPr>
          </a:p>
          <a:p>
            <a:pPr indent="-349250" lvl="0" marL="349250" rtl="0" algn="l">
              <a:lnSpc>
                <a:spcPct val="110000"/>
              </a:lnSpc>
              <a:spcBef>
                <a:spcPts val="2000"/>
              </a:spcBef>
              <a:spcAft>
                <a:spcPts val="0"/>
              </a:spcAft>
              <a:buSzPts val="2640"/>
              <a:buChar char="⚫"/>
            </a:pPr>
            <a:r>
              <a:rPr lang="en-US">
                <a:solidFill>
                  <a:srgbClr val="000000"/>
                </a:solidFill>
              </a:rPr>
              <a:t>Join your crew as they perform A FEW songs for their families, enjoy a “potluck” picnic, the waterslide, the zip line, and other stations.  </a:t>
            </a:r>
            <a:endParaRPr>
              <a:solidFill>
                <a:srgbClr val="000000"/>
              </a:solidFill>
            </a:endParaRPr>
          </a:p>
          <a:p>
            <a:pPr indent="-349250" lvl="0" marL="349250" rtl="0" algn="l">
              <a:lnSpc>
                <a:spcPct val="110000"/>
              </a:lnSpc>
              <a:spcBef>
                <a:spcPts val="2000"/>
              </a:spcBef>
              <a:spcAft>
                <a:spcPts val="0"/>
              </a:spcAft>
              <a:buSzPts val="2640"/>
              <a:buChar char="⚫"/>
            </a:pPr>
            <a:r>
              <a:rPr lang="en-US">
                <a:solidFill>
                  <a:srgbClr val="000000"/>
                </a:solidFill>
              </a:rPr>
              <a:t>There will be other fun activities as well.</a:t>
            </a:r>
            <a:endParaRPr/>
          </a:p>
          <a:p>
            <a:pPr indent="-349250" lvl="0" marL="349250" rtl="0" algn="l">
              <a:lnSpc>
                <a:spcPct val="100000"/>
              </a:lnSpc>
              <a:spcBef>
                <a:spcPts val="2000"/>
              </a:spcBef>
              <a:spcAft>
                <a:spcPts val="0"/>
              </a:spcAft>
              <a:buSzPts val="2640"/>
              <a:buChar char="⚫"/>
            </a:pPr>
            <a:r>
              <a:rPr lang="en-US">
                <a:solidFill>
                  <a:srgbClr val="000000"/>
                </a:solidFill>
              </a:rPr>
              <a:t>See photos of the week &amp; meet your kids’ families</a:t>
            </a:r>
            <a:endParaRPr/>
          </a:p>
          <a:p>
            <a:pPr indent="-181610" lvl="0" marL="349250" rtl="0" algn="l">
              <a:lnSpc>
                <a:spcPct val="100000"/>
              </a:lnSpc>
              <a:spcBef>
                <a:spcPts val="2000"/>
              </a:spcBef>
              <a:spcAft>
                <a:spcPts val="0"/>
              </a:spcAft>
              <a:buSzPts val="2640"/>
              <a:buNone/>
            </a:pPr>
            <a:r>
              <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9" name="Shape 239"/>
        <p:cNvGrpSpPr/>
        <p:nvPr/>
      </p:nvGrpSpPr>
      <p:grpSpPr>
        <a:xfrm>
          <a:off x="0" y="0"/>
          <a:ext cx="0" cy="0"/>
          <a:chOff x="0" y="0"/>
          <a:chExt cx="0" cy="0"/>
        </a:xfrm>
      </p:grpSpPr>
      <p:sp>
        <p:nvSpPr>
          <p:cNvPr id="240" name="Google Shape;240;p24"/>
          <p:cNvSpPr txBox="1"/>
          <p:nvPr>
            <p:ph type="title"/>
          </p:nvPr>
        </p:nvSpPr>
        <p:spPr>
          <a:xfrm>
            <a:off x="457200" y="219076"/>
            <a:ext cx="8229600" cy="1143000"/>
          </a:xfrm>
          <a:prstGeom prst="rect">
            <a:avLst/>
          </a:prstGeom>
          <a:noFill/>
          <a:ln>
            <a:noFill/>
          </a:ln>
        </p:spPr>
        <p:txBody>
          <a:bodyPr anchorCtr="0" anchor="b" bIns="45700" lIns="91425" spcFirstLastPara="1" rIns="91425" wrap="square" tIns="45700">
            <a:noAutofit/>
          </a:bodyPr>
          <a:lstStyle/>
          <a:p>
            <a:pPr indent="0" lvl="0" marL="0" rtl="0" algn="ctr">
              <a:lnSpc>
                <a:spcPct val="100000"/>
              </a:lnSpc>
              <a:spcBef>
                <a:spcPts val="0"/>
              </a:spcBef>
              <a:spcAft>
                <a:spcPts val="0"/>
              </a:spcAft>
              <a:buClr>
                <a:srgbClr val="0070C0"/>
              </a:buClr>
              <a:buSzPts val="4600"/>
              <a:buFont typeface="Source Sans Pro"/>
              <a:buNone/>
            </a:pPr>
            <a:r>
              <a:rPr b="1" lang="en-US">
                <a:solidFill>
                  <a:srgbClr val="0070C0"/>
                </a:solidFill>
              </a:rPr>
              <a:t>Community Service Hours</a:t>
            </a:r>
            <a:endParaRPr b="1">
              <a:solidFill>
                <a:srgbClr val="0070C0"/>
              </a:solidFill>
            </a:endParaRPr>
          </a:p>
        </p:txBody>
      </p:sp>
      <p:sp>
        <p:nvSpPr>
          <p:cNvPr id="241" name="Google Shape;241;p24"/>
          <p:cNvSpPr txBox="1"/>
          <p:nvPr>
            <p:ph idx="1" type="body"/>
          </p:nvPr>
        </p:nvSpPr>
        <p:spPr>
          <a:xfrm>
            <a:off x="180753" y="1468263"/>
            <a:ext cx="8835656" cy="4872213"/>
          </a:xfrm>
          <a:prstGeom prst="rect">
            <a:avLst/>
          </a:prstGeom>
          <a:noFill/>
          <a:ln>
            <a:noFill/>
          </a:ln>
        </p:spPr>
        <p:txBody>
          <a:bodyPr anchorCtr="0" anchor="t" bIns="45700" lIns="91425" spcFirstLastPara="1" rIns="91425" wrap="square" tIns="45700">
            <a:normAutofit/>
          </a:bodyPr>
          <a:lstStyle/>
          <a:p>
            <a:pPr indent="-349250" lvl="0" marL="349250" rtl="0" algn="l">
              <a:lnSpc>
                <a:spcPct val="110000"/>
              </a:lnSpc>
              <a:spcBef>
                <a:spcPts val="0"/>
              </a:spcBef>
              <a:spcAft>
                <a:spcPts val="0"/>
              </a:spcAft>
              <a:buSzPts val="2640"/>
              <a:buChar char="⚫"/>
            </a:pPr>
            <a:r>
              <a:rPr lang="en-US">
                <a:solidFill>
                  <a:srgbClr val="0D0D0D"/>
                </a:solidFill>
              </a:rPr>
              <a:t>Make sure you check-in each morning at 8:30 with the director </a:t>
            </a:r>
            <a:r>
              <a:rPr lang="en-US">
                <a:solidFill>
                  <a:schemeClr val="dk1"/>
                </a:solidFill>
              </a:rPr>
              <a:t>(Pam) </a:t>
            </a:r>
            <a:r>
              <a:rPr lang="en-US">
                <a:solidFill>
                  <a:srgbClr val="0D0D0D"/>
                </a:solidFill>
              </a:rPr>
              <a:t>in Kellogg Hall for attendance. We will assume everyone will stay until 12:40/1pm.  If you are unable to do so, please let Pam know ASAP.</a:t>
            </a:r>
            <a:endParaRPr/>
          </a:p>
          <a:p>
            <a:pPr indent="-349250" lvl="0" marL="349250" rtl="0" algn="l">
              <a:lnSpc>
                <a:spcPct val="110000"/>
              </a:lnSpc>
              <a:spcBef>
                <a:spcPts val="2000"/>
              </a:spcBef>
              <a:spcAft>
                <a:spcPts val="0"/>
              </a:spcAft>
              <a:buSzPts val="2640"/>
              <a:buChar char="⚫"/>
            </a:pPr>
            <a:r>
              <a:rPr lang="en-US">
                <a:solidFill>
                  <a:srgbClr val="0D0D0D"/>
                </a:solidFill>
              </a:rPr>
              <a:t>Please bring your community service paperwork BEFORE Friday if possible.  If you need more hours, we can use help setting up decorations, and taking them down after VBS, and there are other fun events for the kids that you can help at throughout the summer. Please let us know if you can join us ☺</a:t>
            </a:r>
            <a:endParaRPr>
              <a:solidFill>
                <a:srgbClr val="0D0D0D"/>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5" name="Shape 245"/>
        <p:cNvGrpSpPr/>
        <p:nvPr/>
      </p:nvGrpSpPr>
      <p:grpSpPr>
        <a:xfrm>
          <a:off x="0" y="0"/>
          <a:ext cx="0" cy="0"/>
          <a:chOff x="0" y="0"/>
          <a:chExt cx="0" cy="0"/>
        </a:xfrm>
      </p:grpSpPr>
      <p:sp>
        <p:nvSpPr>
          <p:cNvPr id="246" name="Google Shape;246;p27"/>
          <p:cNvSpPr txBox="1"/>
          <p:nvPr>
            <p:ph type="title"/>
          </p:nvPr>
        </p:nvSpPr>
        <p:spPr>
          <a:xfrm>
            <a:off x="549275" y="107575"/>
            <a:ext cx="8042400" cy="932100"/>
          </a:xfrm>
          <a:prstGeom prst="rect">
            <a:avLst/>
          </a:prstGeom>
          <a:noFill/>
          <a:ln>
            <a:noFill/>
          </a:ln>
        </p:spPr>
        <p:txBody>
          <a:bodyPr anchorCtr="0" anchor="b" bIns="45700" lIns="91425" spcFirstLastPara="1" rIns="91425" wrap="square" tIns="45700">
            <a:noAutofit/>
          </a:bodyPr>
          <a:lstStyle/>
          <a:p>
            <a:pPr indent="0" lvl="0" marL="0" rtl="0" algn="ctr">
              <a:lnSpc>
                <a:spcPct val="100000"/>
              </a:lnSpc>
              <a:spcBef>
                <a:spcPts val="0"/>
              </a:spcBef>
              <a:spcAft>
                <a:spcPts val="0"/>
              </a:spcAft>
              <a:buClr>
                <a:schemeClr val="accent1"/>
              </a:buClr>
              <a:buSzPts val="4600"/>
              <a:buFont typeface="Source Sans Pro"/>
              <a:buNone/>
            </a:pPr>
            <a:r>
              <a:rPr lang="en-US"/>
              <a:t>Challenging Situations </a:t>
            </a:r>
            <a:endParaRPr/>
          </a:p>
        </p:txBody>
      </p:sp>
      <p:sp>
        <p:nvSpPr>
          <p:cNvPr id="247" name="Google Shape;247;p27"/>
          <p:cNvSpPr txBox="1"/>
          <p:nvPr>
            <p:ph idx="1" type="body"/>
          </p:nvPr>
        </p:nvSpPr>
        <p:spPr>
          <a:xfrm>
            <a:off x="191375" y="1039675"/>
            <a:ext cx="8772000" cy="58182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771"/>
              <a:buNone/>
            </a:pPr>
            <a:r>
              <a:rPr b="1" lang="en-US" sz="1710"/>
              <a:t>My Crew won’t stay together while traveling between stations</a:t>
            </a:r>
            <a:r>
              <a:rPr lang="en-US" sz="1710"/>
              <a:t>	         </a:t>
            </a:r>
            <a:endParaRPr sz="1779"/>
          </a:p>
          <a:p>
            <a:pPr indent="0" lvl="0" marL="0" rtl="0" algn="l">
              <a:lnSpc>
                <a:spcPct val="100000"/>
              </a:lnSpc>
              <a:spcBef>
                <a:spcPts val="0"/>
              </a:spcBef>
              <a:spcAft>
                <a:spcPts val="0"/>
              </a:spcAft>
              <a:buSzPts val="1771"/>
              <a:buNone/>
            </a:pPr>
            <a:r>
              <a:rPr lang="en-US" sz="1710"/>
              <a:t>Encourage your guide to come up with creative ways to travel, or to come up with a cheer that they can all say together while walking.</a:t>
            </a:r>
            <a:endParaRPr sz="1779"/>
          </a:p>
          <a:p>
            <a:pPr indent="0" lvl="0" marL="0" rtl="0" algn="l">
              <a:lnSpc>
                <a:spcPct val="100000"/>
              </a:lnSpc>
              <a:spcBef>
                <a:spcPts val="0"/>
              </a:spcBef>
              <a:spcAft>
                <a:spcPts val="0"/>
              </a:spcAft>
              <a:buSzPts val="1771"/>
              <a:buNone/>
            </a:pPr>
            <a:r>
              <a:rPr b="1" lang="en-US" sz="1710"/>
              <a:t>Note: It is important that the group stay together, therefore leaders must focus on their kids, and not get distracted talking with other leaders</a:t>
            </a:r>
            <a:endParaRPr sz="1779"/>
          </a:p>
          <a:p>
            <a:pPr indent="0" lvl="0" marL="0" rtl="0" algn="l">
              <a:lnSpc>
                <a:spcPct val="100000"/>
              </a:lnSpc>
              <a:spcBef>
                <a:spcPts val="0"/>
              </a:spcBef>
              <a:spcAft>
                <a:spcPts val="0"/>
              </a:spcAft>
              <a:buSzPts val="1771"/>
              <a:buNone/>
            </a:pPr>
            <a:r>
              <a:t/>
            </a:r>
            <a:endParaRPr b="1" sz="1710"/>
          </a:p>
          <a:p>
            <a:pPr indent="0" lvl="0" marL="0" rtl="0" algn="l">
              <a:lnSpc>
                <a:spcPct val="100000"/>
              </a:lnSpc>
              <a:spcBef>
                <a:spcPts val="0"/>
              </a:spcBef>
              <a:spcAft>
                <a:spcPts val="0"/>
              </a:spcAft>
              <a:buSzPts val="1771"/>
              <a:buNone/>
            </a:pPr>
            <a:r>
              <a:rPr b="1" lang="en-US" sz="1710"/>
              <a:t>My child will not listen to me </a:t>
            </a:r>
            <a:endParaRPr sz="1779"/>
          </a:p>
          <a:p>
            <a:pPr indent="0" lvl="0" marL="0" rtl="0" algn="l">
              <a:lnSpc>
                <a:spcPct val="100000"/>
              </a:lnSpc>
              <a:spcBef>
                <a:spcPts val="0"/>
              </a:spcBef>
              <a:spcAft>
                <a:spcPts val="0"/>
              </a:spcAft>
              <a:buSzPts val="1771"/>
              <a:buNone/>
            </a:pPr>
            <a:r>
              <a:rPr lang="en-US" sz="1710"/>
              <a:t>If a child in your crew does not follow your instructions, stop the child by saying “look at me,” and once you have eye contact explain to him/her that it is important that everyone follow the instructions and that the day goes better when everyone does that. If the child will not stop the disruptive behavior or continues to not listen ask the Sherpa for help.  The Sherpa will step in and talk with the child.  Update the Sherpa how it is going. If the problem continues the child may need to switch to another group or be asked not to return. </a:t>
            </a:r>
            <a:endParaRPr sz="1779"/>
          </a:p>
          <a:p>
            <a:pPr indent="0" lvl="0" marL="0" rtl="0" algn="l">
              <a:lnSpc>
                <a:spcPct val="100000"/>
              </a:lnSpc>
              <a:spcBef>
                <a:spcPts val="0"/>
              </a:spcBef>
              <a:spcAft>
                <a:spcPts val="0"/>
              </a:spcAft>
              <a:buSzPts val="1771"/>
              <a:buNone/>
            </a:pPr>
            <a:r>
              <a:t/>
            </a:r>
            <a:endParaRPr sz="1710">
              <a:solidFill>
                <a:srgbClr val="056093"/>
              </a:solidFill>
            </a:endParaRPr>
          </a:p>
          <a:p>
            <a:pPr indent="0" lvl="0" marL="0" rtl="0" algn="l">
              <a:lnSpc>
                <a:spcPct val="100000"/>
              </a:lnSpc>
              <a:spcBef>
                <a:spcPts val="0"/>
              </a:spcBef>
              <a:spcAft>
                <a:spcPts val="0"/>
              </a:spcAft>
              <a:buSzPts val="1771"/>
              <a:buNone/>
            </a:pPr>
            <a:r>
              <a:rPr b="1" lang="en-US" sz="1710"/>
              <a:t>If you have an overactive child</a:t>
            </a:r>
            <a:r>
              <a:rPr lang="en-US" sz="1710"/>
              <a:t>                                                                          </a:t>
            </a:r>
            <a:endParaRPr sz="1779"/>
          </a:p>
          <a:p>
            <a:pPr indent="0" lvl="0" marL="0" rtl="0" algn="l">
              <a:lnSpc>
                <a:spcPct val="100000"/>
              </a:lnSpc>
              <a:spcBef>
                <a:spcPts val="0"/>
              </a:spcBef>
              <a:spcAft>
                <a:spcPts val="0"/>
              </a:spcAft>
              <a:buSzPts val="1771"/>
              <a:buNone/>
            </a:pPr>
            <a:r>
              <a:rPr lang="en-US" sz="1710"/>
              <a:t>Pair the child with yourself during partner activities, and suggest that the child sit with you during quiet times.  If this doesn’t work, you may need to ask the director to assign you  an assistant crew leader to help the child focus and participate.</a:t>
            </a:r>
            <a:endParaRPr b="1" sz="1710"/>
          </a:p>
          <a:p>
            <a:pPr indent="0" lvl="0" marL="0" rtl="0" algn="l">
              <a:lnSpc>
                <a:spcPct val="100000"/>
              </a:lnSpc>
              <a:spcBef>
                <a:spcPts val="0"/>
              </a:spcBef>
              <a:spcAft>
                <a:spcPts val="0"/>
              </a:spcAft>
              <a:buSzPts val="1771"/>
              <a:buNone/>
            </a:pPr>
            <a:r>
              <a:t/>
            </a:r>
            <a:endParaRPr b="1" sz="1710"/>
          </a:p>
          <a:p>
            <a:pPr indent="0" lvl="0" marL="0" rtl="0" algn="l">
              <a:lnSpc>
                <a:spcPct val="100000"/>
              </a:lnSpc>
              <a:spcBef>
                <a:spcPts val="0"/>
              </a:spcBef>
              <a:spcAft>
                <a:spcPts val="0"/>
              </a:spcAft>
              <a:buSzPts val="1771"/>
              <a:buNone/>
            </a:pPr>
            <a:r>
              <a:rPr b="1" lang="en-US" sz="1710"/>
              <a:t>If they won’t participate						   </a:t>
            </a:r>
            <a:endParaRPr sz="1779"/>
          </a:p>
          <a:p>
            <a:pPr indent="0" lvl="0" marL="0" rtl="0" algn="l">
              <a:lnSpc>
                <a:spcPct val="100000"/>
              </a:lnSpc>
              <a:spcBef>
                <a:spcPts val="0"/>
              </a:spcBef>
              <a:spcAft>
                <a:spcPts val="0"/>
              </a:spcAft>
              <a:buSzPts val="1771"/>
              <a:buNone/>
            </a:pPr>
            <a:r>
              <a:rPr lang="en-US" sz="1710"/>
              <a:t>Help shy people participate by calling them by name to answer the question/ or give them something to lead “can you find us a spot to sit?”</a:t>
            </a:r>
            <a:endParaRPr sz="1779"/>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1" name="Shape 251"/>
        <p:cNvGrpSpPr/>
        <p:nvPr/>
      </p:nvGrpSpPr>
      <p:grpSpPr>
        <a:xfrm>
          <a:off x="0" y="0"/>
          <a:ext cx="0" cy="0"/>
          <a:chOff x="0" y="0"/>
          <a:chExt cx="0" cy="0"/>
        </a:xfrm>
      </p:grpSpPr>
      <p:sp>
        <p:nvSpPr>
          <p:cNvPr id="252" name="Google Shape;252;p28"/>
          <p:cNvSpPr txBox="1"/>
          <p:nvPr>
            <p:ph type="title"/>
          </p:nvPr>
        </p:nvSpPr>
        <p:spPr>
          <a:xfrm>
            <a:off x="549275" y="-348125"/>
            <a:ext cx="8042400" cy="457500"/>
          </a:xfrm>
          <a:prstGeom prst="rect">
            <a:avLst/>
          </a:prstGeom>
          <a:noFill/>
          <a:ln>
            <a:noFill/>
          </a:ln>
        </p:spPr>
        <p:txBody>
          <a:bodyPr anchorCtr="0" anchor="b" bIns="45700" lIns="91425" spcFirstLastPara="1" rIns="91425" wrap="square" tIns="45700">
            <a:noAutofit/>
          </a:bodyPr>
          <a:lstStyle/>
          <a:p>
            <a:pPr indent="0" lvl="0" marL="0" rtl="0" algn="l">
              <a:lnSpc>
                <a:spcPct val="100000"/>
              </a:lnSpc>
              <a:spcBef>
                <a:spcPts val="0"/>
              </a:spcBef>
              <a:spcAft>
                <a:spcPts val="0"/>
              </a:spcAft>
              <a:buClr>
                <a:schemeClr val="accent1"/>
              </a:buClr>
              <a:buSzPts val="4600"/>
              <a:buFont typeface="Source Sans Pro"/>
              <a:buNone/>
            </a:pPr>
            <a:r>
              <a:t/>
            </a:r>
            <a:endParaRPr/>
          </a:p>
        </p:txBody>
      </p:sp>
      <p:sp>
        <p:nvSpPr>
          <p:cNvPr id="253" name="Google Shape;253;p28"/>
          <p:cNvSpPr txBox="1"/>
          <p:nvPr>
            <p:ph idx="1" type="body"/>
          </p:nvPr>
        </p:nvSpPr>
        <p:spPr>
          <a:xfrm>
            <a:off x="109425" y="383025"/>
            <a:ext cx="8937300" cy="6474900"/>
          </a:xfrm>
          <a:prstGeom prst="rect">
            <a:avLst/>
          </a:prstGeom>
          <a:noFill/>
          <a:ln>
            <a:noFill/>
          </a:ln>
        </p:spPr>
        <p:txBody>
          <a:bodyPr anchorCtr="0" anchor="t" bIns="45700" lIns="91425" spcFirstLastPara="1" rIns="91425" wrap="square" tIns="45700">
            <a:normAutofit fontScale="47500" lnSpcReduction="20000"/>
          </a:bodyPr>
          <a:lstStyle/>
          <a:p>
            <a:pPr indent="0" lvl="0" marL="0" rtl="0" algn="ctr">
              <a:lnSpc>
                <a:spcPct val="120000"/>
              </a:lnSpc>
              <a:spcBef>
                <a:spcPts val="0"/>
              </a:spcBef>
              <a:spcAft>
                <a:spcPts val="0"/>
              </a:spcAft>
              <a:buSzPct val="75463"/>
              <a:buNone/>
            </a:pPr>
            <a:r>
              <a:rPr b="1" lang="en-US" sz="3352"/>
              <a:t>Bathroom Usage</a:t>
            </a:r>
            <a:endParaRPr sz="3452"/>
          </a:p>
          <a:p>
            <a:pPr indent="0" lvl="0" marL="0" rtl="0" algn="l">
              <a:lnSpc>
                <a:spcPct val="120000"/>
              </a:lnSpc>
              <a:spcBef>
                <a:spcPts val="0"/>
              </a:spcBef>
              <a:spcAft>
                <a:spcPts val="0"/>
              </a:spcAft>
              <a:buSzPct val="67692"/>
              <a:buNone/>
            </a:pPr>
            <a:r>
              <a:rPr b="1" lang="en-US" sz="3250"/>
              <a:t>What are we looking for? </a:t>
            </a:r>
            <a:endParaRPr sz="3250"/>
          </a:p>
          <a:p>
            <a:pPr indent="0" lvl="0" marL="0" rtl="0" algn="l">
              <a:lnSpc>
                <a:spcPct val="120000"/>
              </a:lnSpc>
              <a:spcBef>
                <a:spcPts val="0"/>
              </a:spcBef>
              <a:spcAft>
                <a:spcPts val="0"/>
              </a:spcAft>
              <a:buSzPct val="67692"/>
              <a:buNone/>
            </a:pPr>
            <a:r>
              <a:rPr lang="en-US" sz="3250"/>
              <a:t>We need to make sure that no </a:t>
            </a:r>
            <a:r>
              <a:rPr b="1" lang="en-US" sz="3250"/>
              <a:t>children 1:wander out </a:t>
            </a:r>
            <a:r>
              <a:rPr lang="en-US" sz="3250"/>
              <a:t>somewhere else and lose track of him/her.  We also need </a:t>
            </a:r>
            <a:r>
              <a:rPr b="1" lang="en-US" sz="3250"/>
              <a:t>to protect from 2:potential bullying of other kids</a:t>
            </a:r>
            <a:r>
              <a:rPr lang="en-US" sz="3250"/>
              <a:t>, or 3: </a:t>
            </a:r>
            <a:r>
              <a:rPr b="1" lang="en-US" sz="3250"/>
              <a:t>adult interaction in the bathroom (for the protection of the kid and the adult). </a:t>
            </a:r>
            <a:endParaRPr sz="3250"/>
          </a:p>
          <a:p>
            <a:pPr indent="0" lvl="0" marL="0" rtl="0" algn="l">
              <a:lnSpc>
                <a:spcPct val="120000"/>
              </a:lnSpc>
              <a:spcBef>
                <a:spcPts val="0"/>
              </a:spcBef>
              <a:spcAft>
                <a:spcPts val="0"/>
              </a:spcAft>
              <a:buSzPct val="67692"/>
              <a:buNone/>
            </a:pPr>
            <a:r>
              <a:t/>
            </a:r>
            <a:endParaRPr b="1" sz="3250"/>
          </a:p>
          <a:p>
            <a:pPr indent="0" lvl="0" marL="0" rtl="0" algn="l">
              <a:lnSpc>
                <a:spcPct val="120000"/>
              </a:lnSpc>
              <a:spcBef>
                <a:spcPts val="0"/>
              </a:spcBef>
              <a:spcAft>
                <a:spcPts val="0"/>
              </a:spcAft>
              <a:buSzPct val="67692"/>
              <a:buNone/>
            </a:pPr>
            <a:r>
              <a:rPr b="1" lang="en-US" sz="3250"/>
              <a:t>Adults are not to use the bathroom </a:t>
            </a:r>
            <a:r>
              <a:rPr lang="en-US" sz="3250"/>
              <a:t>when another child is in there, so please </a:t>
            </a:r>
            <a:r>
              <a:rPr lang="en-US" sz="3250" u="sng"/>
              <a:t>go to the bathroom before we start</a:t>
            </a:r>
            <a:r>
              <a:rPr lang="en-US" sz="3250"/>
              <a:t>. Adults are to use the 2 office bathrooms </a:t>
            </a:r>
            <a:r>
              <a:rPr lang="en-US" sz="3250" u="sng"/>
              <a:t>during VBS time</a:t>
            </a:r>
            <a:r>
              <a:rPr lang="en-US" sz="3250"/>
              <a:t>, but make sure that another crew leader/Sherpa agrees to watch your kids in that time</a:t>
            </a:r>
            <a:r>
              <a:rPr b="1" lang="en-US" sz="3250"/>
              <a:t>.  </a:t>
            </a:r>
            <a:endParaRPr sz="3250"/>
          </a:p>
          <a:p>
            <a:pPr indent="0" lvl="0" marL="0" rtl="0" algn="l">
              <a:lnSpc>
                <a:spcPct val="120000"/>
              </a:lnSpc>
              <a:spcBef>
                <a:spcPts val="0"/>
              </a:spcBef>
              <a:spcAft>
                <a:spcPts val="0"/>
              </a:spcAft>
              <a:buSzPct val="67692"/>
              <a:buNone/>
            </a:pPr>
            <a:r>
              <a:t/>
            </a:r>
            <a:endParaRPr b="1" sz="3250"/>
          </a:p>
          <a:p>
            <a:pPr indent="0" lvl="0" marL="0" rtl="0" algn="l">
              <a:lnSpc>
                <a:spcPct val="120000"/>
              </a:lnSpc>
              <a:spcBef>
                <a:spcPts val="0"/>
              </a:spcBef>
              <a:spcAft>
                <a:spcPts val="0"/>
              </a:spcAft>
              <a:buSzPct val="67692"/>
              <a:buNone/>
            </a:pPr>
            <a:r>
              <a:rPr b="1" i="1" lang="en-US" sz="3250"/>
              <a:t>Do not go to the bathroom during a transition.</a:t>
            </a:r>
            <a:r>
              <a:rPr i="1" lang="en-US" sz="3250"/>
              <a:t> Make sure that your kids are set at the next station, then go to the bathroom. (the same is true for bringing your kids to the bathroom). </a:t>
            </a:r>
            <a:r>
              <a:rPr b="1" i="1" lang="en-US" sz="3250"/>
              <a:t>Need to discuss this further…</a:t>
            </a:r>
            <a:endParaRPr sz="3250"/>
          </a:p>
          <a:p>
            <a:pPr indent="0" lvl="0" marL="0" rtl="0" algn="l">
              <a:lnSpc>
                <a:spcPct val="120000"/>
              </a:lnSpc>
              <a:spcBef>
                <a:spcPts val="0"/>
              </a:spcBef>
              <a:spcAft>
                <a:spcPts val="0"/>
              </a:spcAft>
              <a:buSzPct val="74461"/>
              <a:buNone/>
            </a:pPr>
            <a:r>
              <a:t/>
            </a:r>
            <a:endParaRPr b="1" sz="3250"/>
          </a:p>
          <a:p>
            <a:pPr indent="0" lvl="0" marL="0" rtl="0" algn="l">
              <a:lnSpc>
                <a:spcPct val="120000"/>
              </a:lnSpc>
              <a:spcBef>
                <a:spcPts val="0"/>
              </a:spcBef>
              <a:spcAft>
                <a:spcPts val="0"/>
              </a:spcAft>
              <a:buSzPct val="74461"/>
              <a:buNone/>
            </a:pPr>
            <a:r>
              <a:rPr b="1" lang="en-US" sz="3250"/>
              <a:t>If a child needs to use the bathroom (field and Outside tent)</a:t>
            </a:r>
            <a:endParaRPr sz="3250"/>
          </a:p>
          <a:p>
            <a:pPr indent="0" lvl="0" marL="0" rtl="0" algn="l">
              <a:lnSpc>
                <a:spcPct val="120000"/>
              </a:lnSpc>
              <a:spcBef>
                <a:spcPts val="0"/>
              </a:spcBef>
              <a:spcAft>
                <a:spcPts val="0"/>
              </a:spcAft>
              <a:buSzPct val="67692"/>
              <a:buNone/>
            </a:pPr>
            <a:r>
              <a:rPr lang="en-US" sz="3250"/>
              <a:t>Have the Sherpa message the overseer to send out people to escort the child. If other adults are available, feel free to have 2 adults in the area take the child.  Kids in the field may go to the office bathroom by entering the front part of the building. Only one child is to be in that bathroom at a time. DO NOT BRING MORE THAN 2.</a:t>
            </a:r>
            <a:endParaRPr sz="3250"/>
          </a:p>
          <a:p>
            <a:pPr indent="0" lvl="0" marL="0" rtl="0" algn="l">
              <a:lnSpc>
                <a:spcPct val="120000"/>
              </a:lnSpc>
              <a:spcBef>
                <a:spcPts val="0"/>
              </a:spcBef>
              <a:spcAft>
                <a:spcPts val="0"/>
              </a:spcAft>
              <a:buSzPct val="67692"/>
              <a:buNone/>
            </a:pPr>
            <a:r>
              <a:rPr b="1" lang="en-US" sz="3250"/>
              <a:t>*Good Communication is needed at all times. Do not just say “I’m bringing Jack and John to the bathroom, watch my kids” and take off.  Rather make sure that you are heard and the other person agrees to watch your kids.</a:t>
            </a:r>
            <a:endParaRPr sz="3250"/>
          </a:p>
          <a:p>
            <a:pPr indent="0" lvl="0" marL="0" rtl="0" algn="l">
              <a:lnSpc>
                <a:spcPct val="100000"/>
              </a:lnSpc>
              <a:spcBef>
                <a:spcPts val="1200"/>
              </a:spcBef>
              <a:spcAft>
                <a:spcPts val="0"/>
              </a:spcAft>
              <a:buSzPct val="67692"/>
              <a:buNone/>
            </a:pPr>
            <a:r>
              <a:t/>
            </a:r>
            <a:endParaRPr sz="3250"/>
          </a:p>
          <a:p>
            <a:pPr indent="0" lvl="0" marL="0" rtl="0" algn="l">
              <a:lnSpc>
                <a:spcPct val="100000"/>
              </a:lnSpc>
              <a:spcBef>
                <a:spcPts val="0"/>
              </a:spcBef>
              <a:spcAft>
                <a:spcPts val="0"/>
              </a:spcAft>
              <a:buSzPct val="67692"/>
              <a:buNone/>
            </a:pPr>
            <a:r>
              <a:rPr lang="en-US" sz="3250"/>
              <a:t>The captain  will 1</a:t>
            </a:r>
            <a:r>
              <a:rPr baseline="30000" lang="en-US" sz="3250"/>
              <a:t>st</a:t>
            </a:r>
            <a:r>
              <a:rPr lang="en-US" sz="3250"/>
              <a:t> make sure that </a:t>
            </a:r>
            <a:r>
              <a:rPr b="1" lang="en-US" sz="3250"/>
              <a:t>no one is in the bathroom</a:t>
            </a:r>
            <a:r>
              <a:rPr lang="en-US" sz="3250"/>
              <a:t>, then stand at the doorway with the door open, in the </a:t>
            </a:r>
            <a:r>
              <a:rPr lang="en-US" sz="3250" u="sng"/>
              <a:t>line of site of other leaders</a:t>
            </a:r>
            <a:r>
              <a:rPr lang="en-US" sz="2842"/>
              <a:t>  I</a:t>
            </a:r>
            <a:r>
              <a:rPr lang="en-US" sz="3052"/>
              <a:t>f the sherpa needs to go into the hall or bathroom, they are to call another leader with them</a:t>
            </a:r>
            <a:r>
              <a:rPr lang="en-US" sz="2210"/>
              <a:t>.</a:t>
            </a:r>
            <a:endParaRPr sz="2610"/>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7" name="Shape 257"/>
        <p:cNvGrpSpPr/>
        <p:nvPr/>
      </p:nvGrpSpPr>
      <p:grpSpPr>
        <a:xfrm>
          <a:off x="0" y="0"/>
          <a:ext cx="0" cy="0"/>
          <a:chOff x="0" y="0"/>
          <a:chExt cx="0" cy="0"/>
        </a:xfrm>
      </p:grpSpPr>
      <p:sp>
        <p:nvSpPr>
          <p:cNvPr id="258" name="Google Shape;258;p29"/>
          <p:cNvSpPr txBox="1"/>
          <p:nvPr>
            <p:ph idx="1" type="body"/>
          </p:nvPr>
        </p:nvSpPr>
        <p:spPr>
          <a:xfrm>
            <a:off x="200625" y="510700"/>
            <a:ext cx="8773200" cy="6156000"/>
          </a:xfrm>
          <a:prstGeom prst="rect">
            <a:avLst/>
          </a:prstGeom>
          <a:noFill/>
          <a:ln>
            <a:noFill/>
          </a:ln>
        </p:spPr>
        <p:txBody>
          <a:bodyPr anchorCtr="0" anchor="t" bIns="45700" lIns="91425" spcFirstLastPara="1" rIns="91425" wrap="square" tIns="45700">
            <a:normAutofit fontScale="25000" lnSpcReduction="20000"/>
          </a:bodyPr>
          <a:lstStyle/>
          <a:p>
            <a:pPr indent="-349250" lvl="0" marL="349250" rtl="0" algn="l">
              <a:lnSpc>
                <a:spcPct val="100000"/>
              </a:lnSpc>
              <a:spcBef>
                <a:spcPts val="0"/>
              </a:spcBef>
              <a:spcAft>
                <a:spcPts val="0"/>
              </a:spcAft>
              <a:buSzPct val="30555"/>
              <a:buNone/>
            </a:pPr>
            <a:r>
              <a:rPr b="1" lang="en-US" sz="7200" u="sng"/>
              <a:t>Utilize the captain &amp; director</a:t>
            </a:r>
            <a:r>
              <a:rPr lang="en-US" sz="7200"/>
              <a:t>: They are there to help with any situations that are challenging.  Each Sherpa has a walkie-talkie to communicate any situation with the overseer.  For this reason: </a:t>
            </a:r>
            <a:r>
              <a:rPr b="1" lang="en-US" sz="7200"/>
              <a:t>captains </a:t>
            </a:r>
            <a:r>
              <a:rPr b="1" lang="en-US" sz="7200"/>
              <a:t>must ALWAYS be with their group to be ready for any emergency from kid drop off until the last child is picked up</a:t>
            </a:r>
            <a:r>
              <a:rPr lang="en-US" sz="7200"/>
              <a:t>, and they should never bring kids to the bathroom from outside.  If a sherpa needs to use the bathroom or leave the group for a reason, he/she must communicate with another mature adult to take his/her place for the time needed.  </a:t>
            </a:r>
            <a:endParaRPr sz="7200"/>
          </a:p>
          <a:p>
            <a:pPr indent="-349250" lvl="0" marL="349250" rtl="0" algn="l">
              <a:lnSpc>
                <a:spcPct val="120000"/>
              </a:lnSpc>
              <a:spcBef>
                <a:spcPts val="600"/>
              </a:spcBef>
              <a:spcAft>
                <a:spcPts val="0"/>
              </a:spcAft>
              <a:buSzPct val="30555"/>
              <a:buNone/>
            </a:pPr>
            <a:r>
              <a:rPr b="1" lang="en-US" sz="7200"/>
              <a:t>General Principles:</a:t>
            </a:r>
            <a:endParaRPr sz="7200"/>
          </a:p>
          <a:p>
            <a:pPr indent="-349250" lvl="0" marL="349250" rtl="0" algn="l">
              <a:lnSpc>
                <a:spcPct val="120000"/>
              </a:lnSpc>
              <a:spcBef>
                <a:spcPts val="600"/>
              </a:spcBef>
              <a:spcAft>
                <a:spcPts val="0"/>
              </a:spcAft>
              <a:buSzPct val="30555"/>
              <a:buNone/>
            </a:pPr>
            <a:r>
              <a:rPr lang="en-US" sz="7200"/>
              <a:t>1:</a:t>
            </a:r>
            <a:r>
              <a:rPr lang="en-US" sz="7200" u="sng"/>
              <a:t>Stay Calm </a:t>
            </a:r>
            <a:r>
              <a:rPr lang="en-US" sz="7200"/>
              <a:t>(even if you’re nervous or panicking on the inside)</a:t>
            </a:r>
            <a:r>
              <a:rPr b="1" lang="en-US" sz="7200"/>
              <a:t>Keep a calm face and voice </a:t>
            </a:r>
            <a:endParaRPr sz="7200"/>
          </a:p>
          <a:p>
            <a:pPr indent="-349250" lvl="0" marL="349250" rtl="0" algn="l">
              <a:lnSpc>
                <a:spcPct val="100000"/>
              </a:lnSpc>
              <a:spcBef>
                <a:spcPts val="2000"/>
              </a:spcBef>
              <a:spcAft>
                <a:spcPts val="0"/>
              </a:spcAft>
              <a:buSzPct val="30555"/>
              <a:buNone/>
            </a:pPr>
            <a:r>
              <a:rPr lang="en-US" sz="7200"/>
              <a:t>2: </a:t>
            </a:r>
            <a:r>
              <a:rPr lang="en-US" sz="7200" u="sng"/>
              <a:t>Lost Child/Emergency Situation:</a:t>
            </a:r>
            <a:r>
              <a:rPr lang="en-US" sz="7200"/>
              <a:t> Stay calm and communicate the situation with your Sherpa who will handle it.  If you panic it will cause the kids to become anxious and make the situation worse.  If there is a lost child, the Sherpa will call it in to the overseer who will handle the situation.  </a:t>
            </a:r>
            <a:endParaRPr sz="7200"/>
          </a:p>
          <a:p>
            <a:pPr indent="-349250" lvl="0" marL="349250" rtl="0" algn="l">
              <a:lnSpc>
                <a:spcPct val="120000"/>
              </a:lnSpc>
              <a:spcBef>
                <a:spcPts val="600"/>
              </a:spcBef>
              <a:spcAft>
                <a:spcPts val="0"/>
              </a:spcAft>
              <a:buSzPct val="30555"/>
              <a:buNone/>
            </a:pPr>
            <a:r>
              <a:rPr lang="en-US" sz="7200"/>
              <a:t>	-If a </a:t>
            </a:r>
            <a:r>
              <a:rPr lang="en-US" sz="7200" u="sng"/>
              <a:t>medical emergency, crisis, escalated situation occurs:</a:t>
            </a:r>
            <a:r>
              <a:rPr lang="en-US" sz="7200"/>
              <a:t> such as a twisted ankle, broken bone, fight, defiant behavior </a:t>
            </a:r>
            <a:endParaRPr sz="7200"/>
          </a:p>
          <a:p>
            <a:pPr indent="-349250" lvl="0" marL="349250" rtl="0" algn="l">
              <a:lnSpc>
                <a:spcPct val="120000"/>
              </a:lnSpc>
              <a:spcBef>
                <a:spcPts val="600"/>
              </a:spcBef>
              <a:spcAft>
                <a:spcPts val="0"/>
              </a:spcAft>
              <a:buSzPct val="30555"/>
              <a:buNone/>
            </a:pPr>
            <a:r>
              <a:rPr lang="en-US" sz="7200"/>
              <a:t>		a: send someone to bring over the Sherpa.  </a:t>
            </a:r>
            <a:endParaRPr sz="7200"/>
          </a:p>
          <a:p>
            <a:pPr indent="-349250" lvl="0" marL="349250" rtl="0" algn="l">
              <a:lnSpc>
                <a:spcPct val="120000"/>
              </a:lnSpc>
              <a:spcBef>
                <a:spcPts val="600"/>
              </a:spcBef>
              <a:spcAft>
                <a:spcPts val="0"/>
              </a:spcAft>
              <a:buSzPct val="30555"/>
              <a:buNone/>
            </a:pPr>
            <a:r>
              <a:rPr lang="en-US" sz="7200"/>
              <a:t>		b: Stay with the child until the Sherpa arrives</a:t>
            </a:r>
            <a:endParaRPr sz="7200"/>
          </a:p>
          <a:p>
            <a:pPr indent="-349250" lvl="0" marL="349250" rtl="0" algn="l">
              <a:lnSpc>
                <a:spcPct val="120000"/>
              </a:lnSpc>
              <a:spcBef>
                <a:spcPts val="600"/>
              </a:spcBef>
              <a:spcAft>
                <a:spcPts val="0"/>
              </a:spcAft>
              <a:buSzPct val="30555"/>
              <a:buNone/>
            </a:pPr>
            <a:r>
              <a:rPr lang="en-US" sz="7200"/>
              <a:t>		c: have all other kids step away from the scene regardless of their good intention to help.</a:t>
            </a:r>
            <a:endParaRPr sz="7200"/>
          </a:p>
          <a:p>
            <a:pPr indent="-349250" lvl="0" marL="349250" rtl="0" algn="l">
              <a:lnSpc>
                <a:spcPct val="120000"/>
              </a:lnSpc>
              <a:spcBef>
                <a:spcPts val="600"/>
              </a:spcBef>
              <a:spcAft>
                <a:spcPts val="0"/>
              </a:spcAft>
              <a:buSzPct val="30555"/>
              <a:buNone/>
            </a:pPr>
            <a:r>
              <a:rPr lang="en-US" sz="7200"/>
              <a:t>When the captain comes, go with your crew and occupy the rest of them. The captain will either handle the situation individually, or if extra help is needed by the overseer/nurse they can be messaged.</a:t>
            </a:r>
            <a:endParaRPr sz="7200"/>
          </a:p>
          <a:p>
            <a:pPr indent="-349250" lvl="0" marL="349250" rtl="0" algn="l">
              <a:lnSpc>
                <a:spcPct val="120000"/>
              </a:lnSpc>
              <a:spcBef>
                <a:spcPts val="600"/>
              </a:spcBef>
              <a:spcAft>
                <a:spcPts val="0"/>
              </a:spcAft>
              <a:buSzPct val="30555"/>
              <a:buNone/>
            </a:pPr>
            <a:r>
              <a:t/>
            </a:r>
            <a:endParaRPr sz="7200"/>
          </a:p>
          <a:p>
            <a:pPr indent="-349250" lvl="0" marL="349250" rtl="0" algn="l">
              <a:lnSpc>
                <a:spcPct val="120000"/>
              </a:lnSpc>
              <a:spcBef>
                <a:spcPts val="600"/>
              </a:spcBef>
              <a:spcAft>
                <a:spcPts val="0"/>
              </a:spcAft>
              <a:buSzPct val="110000"/>
              <a:buNone/>
            </a:pPr>
            <a:r>
              <a:t/>
            </a:r>
            <a:endParaRPr sz="2000"/>
          </a:p>
          <a:p>
            <a:pPr indent="-349250" lvl="0" marL="349250" rtl="0" algn="l">
              <a:lnSpc>
                <a:spcPct val="120000"/>
              </a:lnSpc>
              <a:spcBef>
                <a:spcPts val="600"/>
              </a:spcBef>
              <a:spcAft>
                <a:spcPts val="0"/>
              </a:spcAft>
              <a:buSzPct val="110000"/>
              <a:buNone/>
            </a:pPr>
            <a:r>
              <a:t/>
            </a:r>
            <a:endParaRPr sz="2000"/>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2" name="Shape 262"/>
        <p:cNvGrpSpPr/>
        <p:nvPr/>
      </p:nvGrpSpPr>
      <p:grpSpPr>
        <a:xfrm>
          <a:off x="0" y="0"/>
          <a:ext cx="0" cy="0"/>
          <a:chOff x="0" y="0"/>
          <a:chExt cx="0" cy="0"/>
        </a:xfrm>
      </p:grpSpPr>
      <p:sp>
        <p:nvSpPr>
          <p:cNvPr id="263" name="Google Shape;263;p30"/>
          <p:cNvSpPr txBox="1"/>
          <p:nvPr>
            <p:ph type="title"/>
          </p:nvPr>
        </p:nvSpPr>
        <p:spPr>
          <a:xfrm flipH="1" rot="10800000">
            <a:off x="549275" y="-565500"/>
            <a:ext cx="8042400" cy="839100"/>
          </a:xfrm>
          <a:prstGeom prst="rect">
            <a:avLst/>
          </a:prstGeom>
          <a:noFill/>
          <a:ln>
            <a:noFill/>
          </a:ln>
        </p:spPr>
        <p:txBody>
          <a:bodyPr anchorCtr="0" anchor="b" bIns="45700" lIns="91425" spcFirstLastPara="1" rIns="91425" wrap="square" tIns="45700">
            <a:noAutofit/>
          </a:bodyPr>
          <a:lstStyle/>
          <a:p>
            <a:pPr indent="0" lvl="0" marL="0" rtl="0" algn="ctr">
              <a:lnSpc>
                <a:spcPct val="100000"/>
              </a:lnSpc>
              <a:spcBef>
                <a:spcPts val="0"/>
              </a:spcBef>
              <a:spcAft>
                <a:spcPts val="0"/>
              </a:spcAft>
              <a:buClr>
                <a:schemeClr val="accent1"/>
              </a:buClr>
              <a:buSzPts val="4000"/>
              <a:buFont typeface="Source Sans Pro"/>
              <a:buNone/>
            </a:pPr>
            <a:r>
              <a:t/>
            </a:r>
            <a:endParaRPr sz="4000"/>
          </a:p>
          <a:p>
            <a:pPr indent="0" lvl="0" marL="0" rtl="0" algn="ctr">
              <a:lnSpc>
                <a:spcPct val="100000"/>
              </a:lnSpc>
              <a:spcBef>
                <a:spcPts val="0"/>
              </a:spcBef>
              <a:spcAft>
                <a:spcPts val="0"/>
              </a:spcAft>
              <a:buClr>
                <a:schemeClr val="accent1"/>
              </a:buClr>
              <a:buSzPts val="4000"/>
              <a:buFont typeface="Source Sans Pro"/>
              <a:buNone/>
            </a:pPr>
            <a:r>
              <a:t/>
            </a:r>
            <a:endParaRPr sz="4000"/>
          </a:p>
          <a:p>
            <a:pPr indent="0" lvl="0" marL="0" rtl="0" algn="ctr">
              <a:lnSpc>
                <a:spcPct val="100000"/>
              </a:lnSpc>
              <a:spcBef>
                <a:spcPts val="0"/>
              </a:spcBef>
              <a:spcAft>
                <a:spcPts val="0"/>
              </a:spcAft>
              <a:buClr>
                <a:schemeClr val="accent1"/>
              </a:buClr>
              <a:buSzPts val="4000"/>
              <a:buFont typeface="Source Sans Pro"/>
              <a:buNone/>
            </a:pPr>
            <a:r>
              <a:t/>
            </a:r>
            <a:endParaRPr sz="4000"/>
          </a:p>
          <a:p>
            <a:pPr indent="0" lvl="0" marL="0" rtl="0" algn="ctr">
              <a:lnSpc>
                <a:spcPct val="100000"/>
              </a:lnSpc>
              <a:spcBef>
                <a:spcPts val="0"/>
              </a:spcBef>
              <a:spcAft>
                <a:spcPts val="0"/>
              </a:spcAft>
              <a:buClr>
                <a:schemeClr val="accent1"/>
              </a:buClr>
              <a:buSzPts val="4000"/>
              <a:buFont typeface="Source Sans Pro"/>
              <a:buNone/>
            </a:pPr>
            <a:r>
              <a:t/>
            </a:r>
            <a:endParaRPr sz="4000"/>
          </a:p>
        </p:txBody>
      </p:sp>
      <p:sp>
        <p:nvSpPr>
          <p:cNvPr id="264" name="Google Shape;264;p30"/>
          <p:cNvSpPr txBox="1"/>
          <p:nvPr>
            <p:ph idx="1" type="body"/>
          </p:nvPr>
        </p:nvSpPr>
        <p:spPr>
          <a:xfrm>
            <a:off x="361507" y="827844"/>
            <a:ext cx="8537944" cy="6030156"/>
          </a:xfrm>
          <a:prstGeom prst="rect">
            <a:avLst/>
          </a:prstGeom>
          <a:noFill/>
          <a:ln>
            <a:noFill/>
          </a:ln>
        </p:spPr>
        <p:txBody>
          <a:bodyPr anchorCtr="0" anchor="t" bIns="45700" lIns="91425" spcFirstLastPara="1" rIns="91425" wrap="square" tIns="45700">
            <a:normAutofit fontScale="85000" lnSpcReduction="20000"/>
          </a:bodyPr>
          <a:lstStyle/>
          <a:p>
            <a:pPr indent="-349250" lvl="0" marL="349250" rtl="0" algn="l">
              <a:lnSpc>
                <a:spcPct val="100000"/>
              </a:lnSpc>
              <a:spcBef>
                <a:spcPts val="0"/>
              </a:spcBef>
              <a:spcAft>
                <a:spcPts val="0"/>
              </a:spcAft>
              <a:buSzPct val="110000"/>
              <a:buNone/>
            </a:pPr>
            <a:r>
              <a:rPr b="1" lang="en-US" sz="2000"/>
              <a:t>Dealing with a difficult child/behavior problem</a:t>
            </a:r>
            <a:r>
              <a:rPr lang="en-US" sz="2000"/>
              <a:t>: </a:t>
            </a:r>
            <a:endParaRPr/>
          </a:p>
          <a:p>
            <a:pPr indent="-349250" lvl="0" marL="349250" rtl="0" algn="l">
              <a:lnSpc>
                <a:spcPct val="100000"/>
              </a:lnSpc>
              <a:spcBef>
                <a:spcPts val="600"/>
              </a:spcBef>
              <a:spcAft>
                <a:spcPts val="0"/>
              </a:spcAft>
              <a:buSzPct val="110000"/>
              <a:buNone/>
            </a:pPr>
            <a:r>
              <a:rPr lang="en-US" sz="2000"/>
              <a:t>1: Have the child give you </a:t>
            </a:r>
            <a:r>
              <a:rPr lang="en-US" sz="2000" u="sng"/>
              <a:t>eye contact, say: “look at me,” then respond with a soft but firm answer or directive </a:t>
            </a:r>
            <a:r>
              <a:rPr lang="en-US" sz="2000"/>
              <a:t>(Do not respond in anger, but rather respond in love for the child as God loves us). </a:t>
            </a:r>
            <a:endParaRPr/>
          </a:p>
          <a:p>
            <a:pPr indent="-349250" lvl="0" marL="349250" rtl="0" algn="l">
              <a:lnSpc>
                <a:spcPct val="100000"/>
              </a:lnSpc>
              <a:spcBef>
                <a:spcPts val="600"/>
              </a:spcBef>
              <a:spcAft>
                <a:spcPts val="0"/>
              </a:spcAft>
              <a:buSzPct val="110000"/>
              <a:buNone/>
            </a:pPr>
            <a:r>
              <a:rPr lang="en-US" sz="2000"/>
              <a:t>2: Then say </a:t>
            </a:r>
            <a:r>
              <a:rPr lang="en-US" sz="2000" u="sng"/>
              <a:t>“do you understand?”  </a:t>
            </a:r>
            <a:endParaRPr/>
          </a:p>
          <a:p>
            <a:pPr indent="-349250" lvl="0" marL="349250" rtl="0" algn="l">
              <a:lnSpc>
                <a:spcPct val="100000"/>
              </a:lnSpc>
              <a:spcBef>
                <a:spcPts val="600"/>
              </a:spcBef>
              <a:spcAft>
                <a:spcPts val="0"/>
              </a:spcAft>
              <a:buSzPct val="110000"/>
              <a:buNone/>
            </a:pPr>
            <a:r>
              <a:rPr lang="en-US" sz="2000"/>
              <a:t>3: If you think that the person was not paying attention ask him/her to </a:t>
            </a:r>
            <a:r>
              <a:rPr lang="en-US" sz="2000" u="sng"/>
              <a:t>repeat what was said</a:t>
            </a:r>
            <a:r>
              <a:rPr lang="en-US" sz="2000"/>
              <a:t>. </a:t>
            </a:r>
            <a:endParaRPr/>
          </a:p>
          <a:p>
            <a:pPr indent="-349250" lvl="0" marL="349250" rtl="0" algn="l">
              <a:lnSpc>
                <a:spcPct val="100000"/>
              </a:lnSpc>
              <a:spcBef>
                <a:spcPts val="600"/>
              </a:spcBef>
              <a:spcAft>
                <a:spcPts val="0"/>
              </a:spcAft>
              <a:buSzPct val="110000"/>
              <a:buNone/>
            </a:pPr>
            <a:r>
              <a:rPr lang="en-US" sz="2000"/>
              <a:t>4: If the situation or behavior continues, seek </a:t>
            </a:r>
            <a:r>
              <a:rPr lang="en-US" sz="2000" u="sng"/>
              <a:t>help from the captain</a:t>
            </a:r>
            <a:r>
              <a:rPr lang="en-US" sz="2000"/>
              <a:t>, and keep the others in your group occupied while the Sherpa deescalates the situation.</a:t>
            </a:r>
            <a:endParaRPr/>
          </a:p>
          <a:p>
            <a:pPr indent="-349250" lvl="0" marL="349250" rtl="0" algn="l">
              <a:lnSpc>
                <a:spcPct val="120000"/>
              </a:lnSpc>
              <a:spcBef>
                <a:spcPts val="1200"/>
              </a:spcBef>
              <a:spcAft>
                <a:spcPts val="0"/>
              </a:spcAft>
              <a:buSzPct val="110000"/>
              <a:buNone/>
            </a:pPr>
            <a:r>
              <a:rPr lang="en-US" sz="2000"/>
              <a:t>5: </a:t>
            </a:r>
            <a:r>
              <a:rPr b="1" lang="en-US" sz="2000"/>
              <a:t>Captain</a:t>
            </a:r>
            <a:r>
              <a:rPr b="1" lang="en-US" sz="2000"/>
              <a:t>: </a:t>
            </a:r>
            <a:r>
              <a:rPr lang="en-US" sz="2000"/>
              <a:t>In the case of bad behavior: </a:t>
            </a:r>
            <a:endParaRPr/>
          </a:p>
          <a:p>
            <a:pPr indent="-349250" lvl="0" marL="349250" rtl="0" algn="l">
              <a:lnSpc>
                <a:spcPct val="120000"/>
              </a:lnSpc>
              <a:spcBef>
                <a:spcPts val="0"/>
              </a:spcBef>
              <a:spcAft>
                <a:spcPts val="0"/>
              </a:spcAft>
              <a:buSzPct val="110000"/>
              <a:buNone/>
            </a:pPr>
            <a:r>
              <a:rPr lang="en-US" sz="2000"/>
              <a:t>	1: attempt to deal with the situation and fill out a problem behavior sheet.</a:t>
            </a:r>
            <a:endParaRPr/>
          </a:p>
          <a:p>
            <a:pPr indent="-349250" lvl="0" marL="349250" rtl="0" algn="l">
              <a:lnSpc>
                <a:spcPct val="120000"/>
              </a:lnSpc>
              <a:spcBef>
                <a:spcPts val="0"/>
              </a:spcBef>
              <a:spcAft>
                <a:spcPts val="0"/>
              </a:spcAft>
              <a:buSzPct val="110000"/>
              <a:buNone/>
            </a:pPr>
            <a:r>
              <a:rPr lang="en-US" sz="2000"/>
              <a:t>	2: If the behavior continues call the overseer, who will handle it.  If this stops the situation, the captain and director are to communicate the situation to the parent at pick up, and communicate that the child may be asked to be picked up or not return if it happens again.</a:t>
            </a:r>
            <a:endParaRPr/>
          </a:p>
          <a:p>
            <a:pPr indent="-349250" lvl="0" marL="349250" rtl="0" algn="l">
              <a:lnSpc>
                <a:spcPct val="120000"/>
              </a:lnSpc>
              <a:spcBef>
                <a:spcPts val="0"/>
              </a:spcBef>
              <a:spcAft>
                <a:spcPts val="0"/>
              </a:spcAft>
              <a:buSzPct val="110000"/>
              <a:buNone/>
            </a:pPr>
            <a:r>
              <a:rPr lang="en-US" sz="2000"/>
              <a:t>	3: If this still does not stop the behavior the overseer will communicate with the director and a call will be made to a parent to pick up the child.</a:t>
            </a:r>
            <a:endParaRPr/>
          </a:p>
          <a:p>
            <a:pPr indent="-349250" lvl="0" marL="349250" rtl="0" algn="l">
              <a:lnSpc>
                <a:spcPct val="100000"/>
              </a:lnSpc>
              <a:spcBef>
                <a:spcPts val="2000"/>
              </a:spcBef>
              <a:spcAft>
                <a:spcPts val="0"/>
              </a:spcAft>
              <a:buSzPct val="110000"/>
              <a:buNone/>
            </a:pPr>
            <a:r>
              <a:rPr lang="en-US" sz="2000"/>
              <a:t>In any situation, </a:t>
            </a:r>
            <a:r>
              <a:rPr lang="en-US" sz="2000" u="sng"/>
              <a:t>do not speak negatively about any child</a:t>
            </a:r>
            <a:r>
              <a:rPr lang="en-US" sz="2000"/>
              <a:t>, with anyone (besides a leader if the intent is to inform them and seek help in a certain situation). As leaders, we will all deal with difficult situations, but we must not broadcast the children's behavior to others.  All Crew leaders will have opportunities to love the kids as God loves us, even in those difficult moments.</a:t>
            </a:r>
            <a:endParaRPr sz="2000"/>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8" name="Shape 268"/>
        <p:cNvGrpSpPr/>
        <p:nvPr/>
      </p:nvGrpSpPr>
      <p:grpSpPr>
        <a:xfrm>
          <a:off x="0" y="0"/>
          <a:ext cx="0" cy="0"/>
          <a:chOff x="0" y="0"/>
          <a:chExt cx="0" cy="0"/>
        </a:xfrm>
      </p:grpSpPr>
      <p:sp>
        <p:nvSpPr>
          <p:cNvPr id="269" name="Google Shape;269;p31"/>
          <p:cNvSpPr txBox="1"/>
          <p:nvPr/>
        </p:nvSpPr>
        <p:spPr>
          <a:xfrm>
            <a:off x="181975" y="485850"/>
            <a:ext cx="8791500" cy="37248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4800"/>
              <a:buFont typeface="Arial"/>
              <a:buNone/>
            </a:pPr>
            <a:r>
              <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4800"/>
              <a:buFont typeface="Arial"/>
              <a:buNone/>
            </a:pPr>
            <a:r>
              <a:rPr b="0" i="0" lang="en-US" sz="4800" u="none" cap="none" strike="noStrike">
                <a:solidFill>
                  <a:schemeClr val="dk1"/>
                </a:solidFill>
                <a:latin typeface="Source Sans Pro"/>
                <a:ea typeface="Source Sans Pro"/>
                <a:cs typeface="Source Sans Pro"/>
                <a:sym typeface="Source Sans Pro"/>
              </a:rPr>
              <a:t>The Daily Themes</a:t>
            </a:r>
            <a:endParaRPr b="0" i="0" sz="4800" u="none" cap="none" strike="noStrike">
              <a:solidFill>
                <a:schemeClr val="dk1"/>
              </a:solidFill>
              <a:latin typeface="Source Sans Pro"/>
              <a:ea typeface="Source Sans Pro"/>
              <a:cs typeface="Source Sans Pro"/>
              <a:sym typeface="Source Sans Pro"/>
            </a:endParaRPr>
          </a:p>
          <a:p>
            <a:pPr indent="0" lvl="0" marL="0" marR="0" rtl="0" algn="ctr">
              <a:lnSpc>
                <a:spcPct val="100000"/>
              </a:lnSpc>
              <a:spcBef>
                <a:spcPts val="0"/>
              </a:spcBef>
              <a:spcAft>
                <a:spcPts val="0"/>
              </a:spcAft>
              <a:buClr>
                <a:srgbClr val="000000"/>
              </a:buClr>
              <a:buSzPts val="4800"/>
              <a:buFont typeface="Arial"/>
              <a:buNone/>
            </a:pPr>
            <a:r>
              <a:t/>
            </a:r>
            <a:endParaRPr b="0" i="0" sz="4800" u="none" cap="none" strike="noStrike">
              <a:solidFill>
                <a:schemeClr val="dk1"/>
              </a:solidFill>
              <a:latin typeface="Source Sans Pro"/>
              <a:ea typeface="Source Sans Pro"/>
              <a:cs typeface="Source Sans Pro"/>
              <a:sym typeface="Source Sans Pro"/>
            </a:endParaRPr>
          </a:p>
          <a:p>
            <a:pPr indent="0" lvl="0" marL="0" marR="0" rtl="0" algn="ctr">
              <a:lnSpc>
                <a:spcPct val="100000"/>
              </a:lnSpc>
              <a:spcBef>
                <a:spcPts val="0"/>
              </a:spcBef>
              <a:spcAft>
                <a:spcPts val="0"/>
              </a:spcAft>
              <a:buClr>
                <a:srgbClr val="000000"/>
              </a:buClr>
              <a:buSzPts val="4800"/>
              <a:buFont typeface="Arial"/>
              <a:buNone/>
            </a:pPr>
            <a:r>
              <a:rPr lang="en-US" sz="4200" u="sng">
                <a:solidFill>
                  <a:schemeClr val="hlink"/>
                </a:solidFill>
                <a:latin typeface="Source Sans Pro"/>
                <a:ea typeface="Source Sans Pro"/>
                <a:cs typeface="Source Sans Pro"/>
                <a:sym typeface="Source Sans Pro"/>
                <a:hlinkClick r:id="rId3"/>
              </a:rPr>
              <a:t>https://www.group.com/childrens-ministry/vbs/scuba/</a:t>
            </a:r>
            <a:endParaRPr sz="4200">
              <a:solidFill>
                <a:schemeClr val="dk1"/>
              </a:solidFill>
              <a:latin typeface="Source Sans Pro"/>
              <a:ea typeface="Source Sans Pro"/>
              <a:cs typeface="Source Sans Pro"/>
              <a:sym typeface="Source Sans Pro"/>
            </a:endParaRPr>
          </a:p>
          <a:p>
            <a:pPr indent="0" lvl="0" marL="0" marR="0" rtl="0" algn="ctr">
              <a:lnSpc>
                <a:spcPct val="100000"/>
              </a:lnSpc>
              <a:spcBef>
                <a:spcPts val="0"/>
              </a:spcBef>
              <a:spcAft>
                <a:spcPts val="0"/>
              </a:spcAft>
              <a:buClr>
                <a:srgbClr val="000000"/>
              </a:buClr>
              <a:buSzPts val="4800"/>
              <a:buFont typeface="Arial"/>
              <a:buNone/>
            </a:pPr>
            <a:r>
              <a:t/>
            </a:r>
            <a:endParaRPr sz="4200">
              <a:solidFill>
                <a:schemeClr val="dk1"/>
              </a:solidFill>
              <a:latin typeface="Source Sans Pro"/>
              <a:ea typeface="Source Sans Pro"/>
              <a:cs typeface="Source Sans Pro"/>
              <a:sym typeface="Source Sans Pro"/>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3" name="Shape 273"/>
        <p:cNvGrpSpPr/>
        <p:nvPr/>
      </p:nvGrpSpPr>
      <p:grpSpPr>
        <a:xfrm>
          <a:off x="0" y="0"/>
          <a:ext cx="0" cy="0"/>
          <a:chOff x="0" y="0"/>
          <a:chExt cx="0" cy="0"/>
        </a:xfrm>
      </p:grpSpPr>
      <p:sp>
        <p:nvSpPr>
          <p:cNvPr id="274" name="Google Shape;274;p32"/>
          <p:cNvSpPr/>
          <p:nvPr/>
        </p:nvSpPr>
        <p:spPr>
          <a:xfrm>
            <a:off x="3377715" y="245070"/>
            <a:ext cx="2083285" cy="92333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5400"/>
              <a:buFont typeface="Arial"/>
              <a:buNone/>
            </a:pPr>
            <a:r>
              <a:rPr b="1" i="0" lang="en-US" sz="5400" u="none" cap="none" strike="noStrike">
                <a:solidFill>
                  <a:srgbClr val="52C8FF"/>
                </a:solidFill>
                <a:latin typeface="Source Sans Pro"/>
                <a:ea typeface="Source Sans Pro"/>
                <a:cs typeface="Source Sans Pro"/>
                <a:sym typeface="Source Sans Pro"/>
              </a:rPr>
              <a:t>Day 1</a:t>
            </a:r>
            <a:endParaRPr b="1" i="0" sz="5400" u="none" cap="none" strike="noStrike">
              <a:solidFill>
                <a:srgbClr val="52C8FF"/>
              </a:solidFill>
              <a:latin typeface="Source Sans Pro"/>
              <a:ea typeface="Source Sans Pro"/>
              <a:cs typeface="Source Sans Pro"/>
              <a:sym typeface="Source Sans Pro"/>
            </a:endParaRPr>
          </a:p>
        </p:txBody>
      </p:sp>
      <p:sp>
        <p:nvSpPr>
          <p:cNvPr id="275" name="Google Shape;275;p32"/>
          <p:cNvSpPr txBox="1"/>
          <p:nvPr/>
        </p:nvSpPr>
        <p:spPr>
          <a:xfrm>
            <a:off x="121575" y="1168400"/>
            <a:ext cx="8852100" cy="54798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chemeClr val="dk1"/>
              </a:buClr>
              <a:buSzPts val="1100"/>
              <a:buFont typeface="Arial"/>
              <a:buNone/>
            </a:pPr>
            <a:r>
              <a:rPr lang="en-US" sz="4300">
                <a:latin typeface="Comic Sans MS"/>
                <a:ea typeface="Comic Sans MS"/>
                <a:cs typeface="Comic Sans MS"/>
                <a:sym typeface="Comic Sans MS"/>
              </a:rPr>
              <a:t>Bible Point: God is a friend who is real </a:t>
            </a:r>
            <a:endParaRPr sz="4300">
              <a:latin typeface="Comic Sans MS"/>
              <a:ea typeface="Comic Sans MS"/>
              <a:cs typeface="Comic Sans MS"/>
              <a:sym typeface="Comic Sans MS"/>
            </a:endParaRPr>
          </a:p>
          <a:p>
            <a:pPr indent="0" lvl="0" marL="0" marR="0" rtl="0" algn="l">
              <a:lnSpc>
                <a:spcPct val="100000"/>
              </a:lnSpc>
              <a:spcBef>
                <a:spcPts val="0"/>
              </a:spcBef>
              <a:spcAft>
                <a:spcPts val="0"/>
              </a:spcAft>
              <a:buClr>
                <a:schemeClr val="dk1"/>
              </a:buClr>
              <a:buSzPts val="1100"/>
              <a:buFont typeface="Arial"/>
              <a:buNone/>
            </a:pPr>
            <a:r>
              <a:rPr lang="en-US" sz="4300">
                <a:latin typeface="Comic Sans MS"/>
                <a:ea typeface="Comic Sans MS"/>
                <a:cs typeface="Comic Sans MS"/>
                <a:sym typeface="Comic Sans MS"/>
              </a:rPr>
              <a:t>Bible Story: God shows himself to Elijah through ups and downs (1 Kings 18-19)</a:t>
            </a:r>
            <a:endParaRPr sz="4300">
              <a:latin typeface="Comic Sans MS"/>
              <a:ea typeface="Comic Sans MS"/>
              <a:cs typeface="Comic Sans MS"/>
              <a:sym typeface="Comic Sans MS"/>
            </a:endParaRPr>
          </a:p>
          <a:p>
            <a:pPr indent="0" lvl="0" marL="0" marR="0" rtl="0" algn="l">
              <a:lnSpc>
                <a:spcPct val="100000"/>
              </a:lnSpc>
              <a:spcBef>
                <a:spcPts val="0"/>
              </a:spcBef>
              <a:spcAft>
                <a:spcPts val="0"/>
              </a:spcAft>
              <a:buClr>
                <a:schemeClr val="dk1"/>
              </a:buClr>
              <a:buSzPts val="1100"/>
              <a:buFont typeface="Arial"/>
              <a:buNone/>
            </a:pPr>
            <a:r>
              <a:rPr lang="en-US" sz="4300">
                <a:latin typeface="Comic Sans MS"/>
                <a:ea typeface="Comic Sans MS"/>
                <a:cs typeface="Comic Sans MS"/>
                <a:sym typeface="Comic Sans MS"/>
              </a:rPr>
              <a:t>Bible Verse: We believe and know you are the Holy one of God. (John 6: 6-9)</a:t>
            </a:r>
            <a:endParaRPr sz="4300">
              <a:latin typeface="Comic Sans MS"/>
              <a:ea typeface="Comic Sans MS"/>
              <a:cs typeface="Comic Sans MS"/>
              <a:sym typeface="Comic Sans MS"/>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g22e05b0a806_0_0"/>
          <p:cNvSpPr txBox="1"/>
          <p:nvPr>
            <p:ph type="title"/>
          </p:nvPr>
        </p:nvSpPr>
        <p:spPr>
          <a:xfrm>
            <a:off x="549275" y="107575"/>
            <a:ext cx="8042400" cy="768000"/>
          </a:xfrm>
          <a:prstGeom prst="rect">
            <a:avLst/>
          </a:prstGeom>
        </p:spPr>
        <p:txBody>
          <a:bodyPr anchorCtr="0" anchor="b" bIns="45700" lIns="91425" spcFirstLastPara="1" rIns="91425" wrap="square" tIns="45700">
            <a:noAutofit/>
          </a:bodyPr>
          <a:lstStyle/>
          <a:p>
            <a:pPr indent="0" lvl="0" marL="0" rtl="0" algn="ctr">
              <a:spcBef>
                <a:spcPts val="0"/>
              </a:spcBef>
              <a:spcAft>
                <a:spcPts val="0"/>
              </a:spcAft>
              <a:buNone/>
            </a:pPr>
            <a:r>
              <a:t/>
            </a:r>
            <a:endParaRPr/>
          </a:p>
          <a:p>
            <a:pPr indent="0" lvl="0" marL="0" rtl="0" algn="ctr">
              <a:spcBef>
                <a:spcPts val="0"/>
              </a:spcBef>
              <a:spcAft>
                <a:spcPts val="0"/>
              </a:spcAft>
              <a:buNone/>
            </a:pPr>
            <a:r>
              <a:t/>
            </a:r>
            <a:endParaRPr/>
          </a:p>
        </p:txBody>
      </p:sp>
      <p:sp>
        <p:nvSpPr>
          <p:cNvPr id="108" name="Google Shape;108;g22e05b0a806_0_0"/>
          <p:cNvSpPr txBox="1"/>
          <p:nvPr>
            <p:ph idx="1" type="body"/>
          </p:nvPr>
        </p:nvSpPr>
        <p:spPr>
          <a:xfrm>
            <a:off x="200625" y="237100"/>
            <a:ext cx="8645400" cy="6456900"/>
          </a:xfrm>
          <a:prstGeom prst="rect">
            <a:avLst/>
          </a:prstGeom>
        </p:spPr>
        <p:txBody>
          <a:bodyPr anchorCtr="0" anchor="t" bIns="45700" lIns="91425" spcFirstLastPara="1" rIns="91425" wrap="square" tIns="45700">
            <a:noAutofit/>
          </a:bodyPr>
          <a:lstStyle/>
          <a:p>
            <a:pPr indent="0" lvl="0" marL="0" rtl="0" algn="l">
              <a:lnSpc>
                <a:spcPct val="80000"/>
              </a:lnSpc>
              <a:spcBef>
                <a:spcPts val="0"/>
              </a:spcBef>
              <a:spcAft>
                <a:spcPts val="0"/>
              </a:spcAft>
              <a:buClr>
                <a:schemeClr val="dk1"/>
              </a:buClr>
              <a:buSzPts val="1018"/>
              <a:buFont typeface="Arial"/>
              <a:buNone/>
            </a:pPr>
            <a:r>
              <a:rPr b="1" lang="en-US" sz="1495">
                <a:solidFill>
                  <a:schemeClr val="dk1"/>
                </a:solidFill>
              </a:rPr>
              <a:t>LEADER AGREEMENT: </a:t>
            </a:r>
            <a:r>
              <a:rPr lang="en-US" sz="1495">
                <a:solidFill>
                  <a:schemeClr val="dk1"/>
                </a:solidFill>
                <a:latin typeface="Source Sans Pro"/>
                <a:ea typeface="Source Sans Pro"/>
                <a:cs typeface="Source Sans Pro"/>
                <a:sym typeface="Source Sans Pro"/>
              </a:rPr>
              <a:t>Please read and sign below *</a:t>
            </a:r>
            <a:endParaRPr sz="1495">
              <a:solidFill>
                <a:schemeClr val="dk1"/>
              </a:solidFill>
              <a:latin typeface="Source Sans Pro"/>
              <a:ea typeface="Source Sans Pro"/>
              <a:cs typeface="Source Sans Pro"/>
              <a:sym typeface="Source Sans Pro"/>
            </a:endParaRPr>
          </a:p>
          <a:p>
            <a:pPr indent="0" lvl="0" marL="0" rtl="0" algn="l">
              <a:lnSpc>
                <a:spcPct val="80000"/>
              </a:lnSpc>
              <a:spcBef>
                <a:spcPts val="0"/>
              </a:spcBef>
              <a:spcAft>
                <a:spcPts val="0"/>
              </a:spcAft>
              <a:buClr>
                <a:schemeClr val="dk1"/>
              </a:buClr>
              <a:buSzPts val="1018"/>
              <a:buFont typeface="Arial"/>
              <a:buNone/>
            </a:pPr>
            <a:r>
              <a:t/>
            </a:r>
            <a:endParaRPr sz="1495">
              <a:solidFill>
                <a:schemeClr val="dk1"/>
              </a:solidFill>
              <a:latin typeface="Source Sans Pro"/>
              <a:ea typeface="Source Sans Pro"/>
              <a:cs typeface="Source Sans Pro"/>
              <a:sym typeface="Source Sans Pro"/>
            </a:endParaRPr>
          </a:p>
          <a:p>
            <a:pPr indent="0" lvl="0" marL="0" rtl="0" algn="l">
              <a:lnSpc>
                <a:spcPct val="80000"/>
              </a:lnSpc>
              <a:spcBef>
                <a:spcPts val="0"/>
              </a:spcBef>
              <a:spcAft>
                <a:spcPts val="0"/>
              </a:spcAft>
              <a:buSzPts val="1018"/>
              <a:buNone/>
            </a:pPr>
            <a:r>
              <a:rPr lang="en-US" sz="1495">
                <a:solidFill>
                  <a:schemeClr val="dk1"/>
                </a:solidFill>
                <a:latin typeface="Source Sans Pro"/>
                <a:ea typeface="Source Sans Pro"/>
                <a:cs typeface="Source Sans Pro"/>
                <a:sym typeface="Source Sans Pro"/>
              </a:rPr>
              <a:t>It is our desire to have a great VBS for the children and staff! The success of our program depends on the attitudes and conduct of our team. </a:t>
            </a:r>
            <a:endParaRPr sz="1495">
              <a:solidFill>
                <a:schemeClr val="dk1"/>
              </a:solidFill>
              <a:latin typeface="Source Sans Pro"/>
              <a:ea typeface="Source Sans Pro"/>
              <a:cs typeface="Source Sans Pro"/>
              <a:sym typeface="Source Sans Pro"/>
            </a:endParaRPr>
          </a:p>
          <a:p>
            <a:pPr indent="0" lvl="0" marL="0" rtl="0" algn="l">
              <a:lnSpc>
                <a:spcPct val="80000"/>
              </a:lnSpc>
              <a:spcBef>
                <a:spcPts val="0"/>
              </a:spcBef>
              <a:spcAft>
                <a:spcPts val="0"/>
              </a:spcAft>
              <a:buClr>
                <a:schemeClr val="dk1"/>
              </a:buClr>
              <a:buSzPts val="1018"/>
              <a:buFont typeface="Arial"/>
              <a:buNone/>
            </a:pPr>
            <a:r>
              <a:t/>
            </a:r>
            <a:endParaRPr sz="1495">
              <a:solidFill>
                <a:schemeClr val="dk1"/>
              </a:solidFill>
              <a:latin typeface="Source Sans Pro"/>
              <a:ea typeface="Source Sans Pro"/>
              <a:cs typeface="Source Sans Pro"/>
              <a:sym typeface="Source Sans Pro"/>
            </a:endParaRPr>
          </a:p>
          <a:p>
            <a:pPr indent="0" lvl="0" marL="0" rtl="0" algn="l">
              <a:lnSpc>
                <a:spcPct val="80000"/>
              </a:lnSpc>
              <a:spcBef>
                <a:spcPts val="0"/>
              </a:spcBef>
              <a:spcAft>
                <a:spcPts val="0"/>
              </a:spcAft>
              <a:buClr>
                <a:schemeClr val="dk1"/>
              </a:buClr>
              <a:buSzPts val="1018"/>
              <a:buFont typeface="Arial"/>
              <a:buNone/>
            </a:pPr>
            <a:r>
              <a:rPr lang="en-US" sz="1495">
                <a:solidFill>
                  <a:schemeClr val="dk1"/>
                </a:solidFill>
                <a:latin typeface="Source Sans Pro"/>
                <a:ea typeface="Source Sans Pro"/>
                <a:cs typeface="Source Sans Pro"/>
                <a:sym typeface="Source Sans Pro"/>
              </a:rPr>
              <a:t>You as a Huntington Chapel VBS volunteer agree to;</a:t>
            </a:r>
            <a:endParaRPr sz="1495">
              <a:solidFill>
                <a:schemeClr val="dk1"/>
              </a:solidFill>
              <a:latin typeface="Source Sans Pro"/>
              <a:ea typeface="Source Sans Pro"/>
              <a:cs typeface="Source Sans Pro"/>
              <a:sym typeface="Source Sans Pro"/>
            </a:endParaRPr>
          </a:p>
          <a:p>
            <a:pPr indent="-323532" lvl="0" marL="914400" rtl="0" algn="l">
              <a:lnSpc>
                <a:spcPct val="80000"/>
              </a:lnSpc>
              <a:spcBef>
                <a:spcPts val="0"/>
              </a:spcBef>
              <a:spcAft>
                <a:spcPts val="0"/>
              </a:spcAft>
              <a:buClr>
                <a:schemeClr val="dk1"/>
              </a:buClr>
              <a:buSzPts val="1495"/>
              <a:buFont typeface="Source Sans Pro"/>
              <a:buChar char="●"/>
            </a:pPr>
            <a:r>
              <a:rPr lang="en-US" sz="1495">
                <a:solidFill>
                  <a:schemeClr val="dk1"/>
                </a:solidFill>
                <a:latin typeface="Source Sans Pro"/>
                <a:ea typeface="Source Sans Pro"/>
                <a:cs typeface="Source Sans Pro"/>
                <a:sym typeface="Source Sans Pro"/>
              </a:rPr>
              <a:t>conduct yourself in a Christ-like manner (w/ words &amp; deeds)</a:t>
            </a:r>
            <a:endParaRPr sz="1495">
              <a:solidFill>
                <a:schemeClr val="dk1"/>
              </a:solidFill>
              <a:latin typeface="Source Sans Pro"/>
              <a:ea typeface="Source Sans Pro"/>
              <a:cs typeface="Source Sans Pro"/>
              <a:sym typeface="Source Sans Pro"/>
            </a:endParaRPr>
          </a:p>
          <a:p>
            <a:pPr indent="-323532" lvl="0" marL="914400" rtl="0" algn="l">
              <a:lnSpc>
                <a:spcPct val="80000"/>
              </a:lnSpc>
              <a:spcBef>
                <a:spcPts val="0"/>
              </a:spcBef>
              <a:spcAft>
                <a:spcPts val="0"/>
              </a:spcAft>
              <a:buClr>
                <a:schemeClr val="dk1"/>
              </a:buClr>
              <a:buSzPts val="1495"/>
              <a:buFont typeface="Source Sans Pro"/>
              <a:buChar char="●"/>
            </a:pPr>
            <a:r>
              <a:rPr lang="en-US" sz="1495">
                <a:solidFill>
                  <a:schemeClr val="dk1"/>
                </a:solidFill>
                <a:latin typeface="Source Sans Pro"/>
                <a:ea typeface="Source Sans Pro"/>
                <a:cs typeface="Source Sans Pro"/>
                <a:sym typeface="Source Sans Pro"/>
              </a:rPr>
              <a:t>be encouraging &amp; upbeat</a:t>
            </a:r>
            <a:endParaRPr sz="1495">
              <a:solidFill>
                <a:schemeClr val="dk1"/>
              </a:solidFill>
              <a:latin typeface="Source Sans Pro"/>
              <a:ea typeface="Source Sans Pro"/>
              <a:cs typeface="Source Sans Pro"/>
              <a:sym typeface="Source Sans Pro"/>
            </a:endParaRPr>
          </a:p>
          <a:p>
            <a:pPr indent="-323532" lvl="0" marL="914400" rtl="0" algn="l">
              <a:lnSpc>
                <a:spcPct val="80000"/>
              </a:lnSpc>
              <a:spcBef>
                <a:spcPts val="0"/>
              </a:spcBef>
              <a:spcAft>
                <a:spcPts val="0"/>
              </a:spcAft>
              <a:buClr>
                <a:schemeClr val="dk1"/>
              </a:buClr>
              <a:buSzPts val="1495"/>
              <a:buFont typeface="Source Sans Pro"/>
              <a:buChar char="●"/>
            </a:pPr>
            <a:r>
              <a:rPr lang="en-US" sz="1495">
                <a:solidFill>
                  <a:schemeClr val="dk1"/>
                </a:solidFill>
                <a:latin typeface="Source Sans Pro"/>
                <a:ea typeface="Source Sans Pro"/>
                <a:cs typeface="Source Sans Pro"/>
                <a:sym typeface="Source Sans Pro"/>
              </a:rPr>
              <a:t>engage campers &amp; others  in the activities </a:t>
            </a:r>
            <a:endParaRPr sz="1495">
              <a:solidFill>
                <a:schemeClr val="dk1"/>
              </a:solidFill>
              <a:latin typeface="Source Sans Pro"/>
              <a:ea typeface="Source Sans Pro"/>
              <a:cs typeface="Source Sans Pro"/>
              <a:sym typeface="Source Sans Pro"/>
            </a:endParaRPr>
          </a:p>
          <a:p>
            <a:pPr indent="-323532" lvl="0" marL="914400" rtl="0" algn="l">
              <a:lnSpc>
                <a:spcPct val="80000"/>
              </a:lnSpc>
              <a:spcBef>
                <a:spcPts val="0"/>
              </a:spcBef>
              <a:spcAft>
                <a:spcPts val="0"/>
              </a:spcAft>
              <a:buClr>
                <a:schemeClr val="dk1"/>
              </a:buClr>
              <a:buSzPts val="1495"/>
              <a:buFont typeface="Source Sans Pro"/>
              <a:buChar char="●"/>
            </a:pPr>
            <a:r>
              <a:rPr lang="en-US" sz="1495">
                <a:solidFill>
                  <a:schemeClr val="dk1"/>
                </a:solidFill>
                <a:latin typeface="Source Sans Pro"/>
                <a:ea typeface="Source Sans Pro"/>
                <a:cs typeface="Source Sans Pro"/>
                <a:sym typeface="Source Sans Pro"/>
              </a:rPr>
              <a:t>refrain from using your cell phone </a:t>
            </a:r>
            <a:endParaRPr sz="1495">
              <a:solidFill>
                <a:schemeClr val="dk1"/>
              </a:solidFill>
              <a:latin typeface="Source Sans Pro"/>
              <a:ea typeface="Source Sans Pro"/>
              <a:cs typeface="Source Sans Pro"/>
              <a:sym typeface="Source Sans Pro"/>
            </a:endParaRPr>
          </a:p>
          <a:p>
            <a:pPr indent="-323532" lvl="0" marL="914400" rtl="0" algn="l">
              <a:lnSpc>
                <a:spcPct val="80000"/>
              </a:lnSpc>
              <a:spcBef>
                <a:spcPts val="0"/>
              </a:spcBef>
              <a:spcAft>
                <a:spcPts val="0"/>
              </a:spcAft>
              <a:buClr>
                <a:schemeClr val="dk1"/>
              </a:buClr>
              <a:buSzPts val="1495"/>
              <a:buFont typeface="Source Sans Pro"/>
              <a:buChar char="●"/>
            </a:pPr>
            <a:r>
              <a:rPr lang="en-US" sz="1495">
                <a:solidFill>
                  <a:schemeClr val="dk1"/>
                </a:solidFill>
                <a:latin typeface="Source Sans Pro"/>
                <a:ea typeface="Source Sans Pro"/>
                <a:cs typeface="Source Sans Pro"/>
                <a:sym typeface="Source Sans Pro"/>
              </a:rPr>
              <a:t>wear a watch</a:t>
            </a:r>
            <a:r>
              <a:rPr lang="en-US" sz="1495">
                <a:solidFill>
                  <a:srgbClr val="FF0000"/>
                </a:solidFill>
                <a:latin typeface="Source Sans Pro"/>
                <a:ea typeface="Source Sans Pro"/>
                <a:cs typeface="Source Sans Pro"/>
                <a:sym typeface="Source Sans Pro"/>
              </a:rPr>
              <a:t> </a:t>
            </a:r>
            <a:r>
              <a:rPr lang="en-US" sz="1495">
                <a:solidFill>
                  <a:schemeClr val="dk1"/>
                </a:solidFill>
                <a:latin typeface="Source Sans Pro"/>
                <a:ea typeface="Source Sans Pro"/>
                <a:cs typeface="Source Sans Pro"/>
                <a:sym typeface="Source Sans Pro"/>
              </a:rPr>
              <a:t>to keep track of time changes between stations </a:t>
            </a:r>
            <a:endParaRPr sz="1495">
              <a:solidFill>
                <a:schemeClr val="dk1"/>
              </a:solidFill>
              <a:latin typeface="Source Sans Pro"/>
              <a:ea typeface="Source Sans Pro"/>
              <a:cs typeface="Source Sans Pro"/>
              <a:sym typeface="Source Sans Pro"/>
            </a:endParaRPr>
          </a:p>
          <a:p>
            <a:pPr indent="-323532" lvl="0" marL="914400" rtl="0" algn="l">
              <a:lnSpc>
                <a:spcPct val="80000"/>
              </a:lnSpc>
              <a:spcBef>
                <a:spcPts val="0"/>
              </a:spcBef>
              <a:spcAft>
                <a:spcPts val="0"/>
              </a:spcAft>
              <a:buClr>
                <a:schemeClr val="dk1"/>
              </a:buClr>
              <a:buSzPts val="1495"/>
              <a:buFont typeface="Source Sans Pro"/>
              <a:buChar char="●"/>
            </a:pPr>
            <a:r>
              <a:rPr lang="en-US" sz="1495">
                <a:solidFill>
                  <a:schemeClr val="dk1"/>
                </a:solidFill>
                <a:latin typeface="Source Sans Pro"/>
                <a:ea typeface="Source Sans Pro"/>
                <a:cs typeface="Source Sans Pro"/>
                <a:sym typeface="Source Sans Pro"/>
              </a:rPr>
              <a:t>keep all campers &amp; staff safe, refrain from inappropriate touch (i.e frontal hugs, piggy back, lap holding, hand holding w/ only 1 camper)</a:t>
            </a:r>
            <a:endParaRPr sz="1495">
              <a:solidFill>
                <a:schemeClr val="dk1"/>
              </a:solidFill>
              <a:latin typeface="Source Sans Pro"/>
              <a:ea typeface="Source Sans Pro"/>
              <a:cs typeface="Source Sans Pro"/>
              <a:sym typeface="Source Sans Pro"/>
            </a:endParaRPr>
          </a:p>
          <a:p>
            <a:pPr indent="-323532" lvl="0" marL="914400" rtl="0" algn="l">
              <a:lnSpc>
                <a:spcPct val="80000"/>
              </a:lnSpc>
              <a:spcBef>
                <a:spcPts val="0"/>
              </a:spcBef>
              <a:spcAft>
                <a:spcPts val="0"/>
              </a:spcAft>
              <a:buClr>
                <a:schemeClr val="dk1"/>
              </a:buClr>
              <a:buSzPts val="1495"/>
              <a:buFont typeface="Source Sans Pro"/>
              <a:buChar char="●"/>
            </a:pPr>
            <a:r>
              <a:rPr lang="en-US" sz="1495">
                <a:solidFill>
                  <a:schemeClr val="dk1"/>
                </a:solidFill>
                <a:latin typeface="Source Sans Pro"/>
                <a:ea typeface="Source Sans Pro"/>
                <a:cs typeface="Source Sans Pro"/>
                <a:sym typeface="Source Sans Pro"/>
              </a:rPr>
              <a:t>attend staff planning meetings and/or training/orientation meetings</a:t>
            </a:r>
            <a:endParaRPr sz="1495">
              <a:solidFill>
                <a:schemeClr val="dk1"/>
              </a:solidFill>
              <a:latin typeface="Source Sans Pro"/>
              <a:ea typeface="Source Sans Pro"/>
              <a:cs typeface="Source Sans Pro"/>
              <a:sym typeface="Source Sans Pro"/>
            </a:endParaRPr>
          </a:p>
          <a:p>
            <a:pPr indent="-323532" lvl="0" marL="914400" rtl="0" algn="l">
              <a:lnSpc>
                <a:spcPct val="80000"/>
              </a:lnSpc>
              <a:spcBef>
                <a:spcPts val="0"/>
              </a:spcBef>
              <a:spcAft>
                <a:spcPts val="0"/>
              </a:spcAft>
              <a:buClr>
                <a:schemeClr val="dk1"/>
              </a:buClr>
              <a:buSzPts val="1495"/>
              <a:buFont typeface="Source Sans Pro"/>
              <a:buChar char="●"/>
            </a:pPr>
            <a:r>
              <a:rPr lang="en-US" sz="1495">
                <a:solidFill>
                  <a:schemeClr val="dk1"/>
                </a:solidFill>
                <a:latin typeface="Source Sans Pro"/>
                <a:ea typeface="Source Sans Pro"/>
                <a:cs typeface="Source Sans Pro"/>
                <a:sym typeface="Source Sans Pro"/>
              </a:rPr>
              <a:t>be good role models </a:t>
            </a:r>
            <a:endParaRPr sz="1495">
              <a:solidFill>
                <a:schemeClr val="dk1"/>
              </a:solidFill>
              <a:latin typeface="Source Sans Pro"/>
              <a:ea typeface="Source Sans Pro"/>
              <a:cs typeface="Source Sans Pro"/>
              <a:sym typeface="Source Sans Pro"/>
            </a:endParaRPr>
          </a:p>
          <a:p>
            <a:pPr indent="-323532" lvl="0" marL="914400" rtl="0" algn="l">
              <a:lnSpc>
                <a:spcPct val="80000"/>
              </a:lnSpc>
              <a:spcBef>
                <a:spcPts val="0"/>
              </a:spcBef>
              <a:spcAft>
                <a:spcPts val="0"/>
              </a:spcAft>
              <a:buClr>
                <a:schemeClr val="dk1"/>
              </a:buClr>
              <a:buSzPts val="1495"/>
              <a:buFont typeface="Source Sans Pro"/>
              <a:buChar char="●"/>
            </a:pPr>
            <a:r>
              <a:rPr lang="en-US" sz="1495">
                <a:solidFill>
                  <a:schemeClr val="dk1"/>
                </a:solidFill>
                <a:latin typeface="Source Sans Pro"/>
                <a:ea typeface="Source Sans Pro"/>
                <a:cs typeface="Source Sans Pro"/>
                <a:sym typeface="Source Sans Pro"/>
              </a:rPr>
              <a:t>dress appropriately (shorts should mid thigh,  wear vbs tshirt)</a:t>
            </a:r>
            <a:endParaRPr sz="1495">
              <a:solidFill>
                <a:schemeClr val="dk1"/>
              </a:solidFill>
              <a:latin typeface="Source Sans Pro"/>
              <a:ea typeface="Source Sans Pro"/>
              <a:cs typeface="Source Sans Pro"/>
              <a:sym typeface="Source Sans Pro"/>
            </a:endParaRPr>
          </a:p>
          <a:p>
            <a:pPr indent="-323532" lvl="0" marL="914400" rtl="0" algn="l">
              <a:lnSpc>
                <a:spcPct val="80000"/>
              </a:lnSpc>
              <a:spcBef>
                <a:spcPts val="0"/>
              </a:spcBef>
              <a:spcAft>
                <a:spcPts val="0"/>
              </a:spcAft>
              <a:buClr>
                <a:schemeClr val="dk1"/>
              </a:buClr>
              <a:buSzPts val="1495"/>
              <a:buFont typeface="Source Sans Pro"/>
              <a:buChar char="●"/>
            </a:pPr>
            <a:r>
              <a:rPr lang="en-US" sz="1495">
                <a:solidFill>
                  <a:schemeClr val="dk1"/>
                </a:solidFill>
                <a:latin typeface="Source Sans Pro"/>
                <a:ea typeface="Source Sans Pro"/>
                <a:cs typeface="Source Sans Pro"/>
                <a:sym typeface="Source Sans Pro"/>
              </a:rPr>
              <a:t>be on time each day (start 8:30am for meeting &amp; prayer time) (kitchen is closed @ 9am to crew leaders)</a:t>
            </a:r>
            <a:endParaRPr sz="1495">
              <a:solidFill>
                <a:schemeClr val="dk1"/>
              </a:solidFill>
              <a:latin typeface="Source Sans Pro"/>
              <a:ea typeface="Source Sans Pro"/>
              <a:cs typeface="Source Sans Pro"/>
              <a:sym typeface="Source Sans Pro"/>
            </a:endParaRPr>
          </a:p>
          <a:p>
            <a:pPr indent="-323532" lvl="0" marL="914400" rtl="0" algn="l">
              <a:lnSpc>
                <a:spcPct val="80000"/>
              </a:lnSpc>
              <a:spcBef>
                <a:spcPts val="0"/>
              </a:spcBef>
              <a:spcAft>
                <a:spcPts val="0"/>
              </a:spcAft>
              <a:buClr>
                <a:schemeClr val="dk1"/>
              </a:buClr>
              <a:buSzPts val="1495"/>
              <a:buFont typeface="Source Sans Pro"/>
              <a:buChar char="●"/>
            </a:pPr>
            <a:r>
              <a:rPr lang="en-US" sz="1495">
                <a:solidFill>
                  <a:schemeClr val="dk1"/>
                </a:solidFill>
                <a:latin typeface="Source Sans Pro"/>
                <a:ea typeface="Source Sans Pro"/>
                <a:cs typeface="Source Sans Pro"/>
                <a:sym typeface="Source Sans Pro"/>
              </a:rPr>
              <a:t>engage all campers to participate appropriately &amp; safely</a:t>
            </a:r>
            <a:endParaRPr sz="1495">
              <a:solidFill>
                <a:schemeClr val="dk1"/>
              </a:solidFill>
              <a:latin typeface="Source Sans Pro"/>
              <a:ea typeface="Source Sans Pro"/>
              <a:cs typeface="Source Sans Pro"/>
              <a:sym typeface="Source Sans Pro"/>
            </a:endParaRPr>
          </a:p>
          <a:p>
            <a:pPr indent="-323532" lvl="0" marL="914400" rtl="0" algn="l">
              <a:lnSpc>
                <a:spcPct val="80000"/>
              </a:lnSpc>
              <a:spcBef>
                <a:spcPts val="0"/>
              </a:spcBef>
              <a:spcAft>
                <a:spcPts val="0"/>
              </a:spcAft>
              <a:buClr>
                <a:schemeClr val="dk1"/>
              </a:buClr>
              <a:buSzPts val="1495"/>
              <a:buFont typeface="Source Sans Pro"/>
              <a:buChar char="●"/>
            </a:pPr>
            <a:r>
              <a:rPr lang="en-US" sz="1495">
                <a:solidFill>
                  <a:schemeClr val="dk1"/>
                </a:solidFill>
                <a:latin typeface="Source Sans Pro"/>
                <a:ea typeface="Source Sans Pro"/>
                <a:cs typeface="Source Sans Pro"/>
                <a:sym typeface="Source Sans Pro"/>
              </a:rPr>
              <a:t>Captains connect kids to parents/guardians at closing</a:t>
            </a:r>
            <a:endParaRPr sz="1495">
              <a:solidFill>
                <a:schemeClr val="dk1"/>
              </a:solidFill>
              <a:latin typeface="Source Sans Pro"/>
              <a:ea typeface="Source Sans Pro"/>
              <a:cs typeface="Source Sans Pro"/>
              <a:sym typeface="Source Sans Pro"/>
            </a:endParaRPr>
          </a:p>
          <a:p>
            <a:pPr indent="-323532" lvl="0" marL="914400" rtl="0" algn="l">
              <a:lnSpc>
                <a:spcPct val="80000"/>
              </a:lnSpc>
              <a:spcBef>
                <a:spcPts val="0"/>
              </a:spcBef>
              <a:spcAft>
                <a:spcPts val="0"/>
              </a:spcAft>
              <a:buClr>
                <a:schemeClr val="dk1"/>
              </a:buClr>
              <a:buSzPts val="1495"/>
              <a:buFont typeface="Source Sans Pro"/>
              <a:buChar char="●"/>
            </a:pPr>
            <a:r>
              <a:rPr lang="en-US" sz="1495">
                <a:solidFill>
                  <a:schemeClr val="dk1"/>
                </a:solidFill>
                <a:latin typeface="Source Sans Pro"/>
                <a:ea typeface="Source Sans Pro"/>
                <a:cs typeface="Source Sans Pro"/>
                <a:sym typeface="Source Sans Pro"/>
              </a:rPr>
              <a:t>help at one of the stations afterwards until 12:45/1pm </a:t>
            </a:r>
            <a:endParaRPr sz="1495">
              <a:solidFill>
                <a:schemeClr val="dk1"/>
              </a:solidFill>
              <a:latin typeface="Source Sans Pro"/>
              <a:ea typeface="Source Sans Pro"/>
              <a:cs typeface="Source Sans Pro"/>
              <a:sym typeface="Source Sans Pro"/>
            </a:endParaRPr>
          </a:p>
          <a:p>
            <a:pPr indent="-323532" lvl="0" marL="914400" rtl="0" algn="l">
              <a:lnSpc>
                <a:spcPct val="80000"/>
              </a:lnSpc>
              <a:spcBef>
                <a:spcPts val="0"/>
              </a:spcBef>
              <a:spcAft>
                <a:spcPts val="0"/>
              </a:spcAft>
              <a:buClr>
                <a:schemeClr val="dk1"/>
              </a:buClr>
              <a:buSzPts val="1495"/>
              <a:buFont typeface="Source Sans Pro"/>
              <a:buChar char="●"/>
            </a:pPr>
            <a:r>
              <a:rPr lang="en-US" sz="1495">
                <a:solidFill>
                  <a:schemeClr val="dk1"/>
                </a:solidFill>
                <a:latin typeface="Source Sans Pro"/>
                <a:ea typeface="Source Sans Pro"/>
                <a:cs typeface="Source Sans Pro"/>
                <a:sym typeface="Source Sans Pro"/>
              </a:rPr>
              <a:t>participate at the closing picnic</a:t>
            </a:r>
            <a:endParaRPr sz="1495">
              <a:solidFill>
                <a:schemeClr val="dk1"/>
              </a:solidFill>
              <a:latin typeface="Source Sans Pro"/>
              <a:ea typeface="Source Sans Pro"/>
              <a:cs typeface="Source Sans Pro"/>
              <a:sym typeface="Source Sans Pro"/>
            </a:endParaRPr>
          </a:p>
          <a:p>
            <a:pPr indent="-323532" lvl="0" marL="914400" rtl="0" algn="l">
              <a:lnSpc>
                <a:spcPct val="80000"/>
              </a:lnSpc>
              <a:spcBef>
                <a:spcPts val="0"/>
              </a:spcBef>
              <a:spcAft>
                <a:spcPts val="0"/>
              </a:spcAft>
              <a:buClr>
                <a:schemeClr val="dk1"/>
              </a:buClr>
              <a:buSzPts val="1495"/>
              <a:buFont typeface="Source Sans Pro"/>
              <a:buChar char="●"/>
            </a:pPr>
            <a:r>
              <a:rPr lang="en-US" sz="1495">
                <a:solidFill>
                  <a:srgbClr val="0D0D0D"/>
                </a:solidFill>
                <a:latin typeface="Source Sans Pro"/>
                <a:ea typeface="Source Sans Pro"/>
                <a:cs typeface="Source Sans Pro"/>
                <a:sym typeface="Source Sans Pro"/>
              </a:rPr>
              <a:t>HS students; </a:t>
            </a:r>
            <a:r>
              <a:rPr lang="en-US" sz="1495">
                <a:solidFill>
                  <a:schemeClr val="dk1"/>
                </a:solidFill>
                <a:latin typeface="Source Sans Pro"/>
                <a:ea typeface="Source Sans Pro"/>
                <a:cs typeface="Source Sans Pro"/>
                <a:sym typeface="Source Sans Pro"/>
              </a:rPr>
              <a:t>bring your community service form to be signed</a:t>
            </a:r>
            <a:endParaRPr sz="1495">
              <a:solidFill>
                <a:schemeClr val="dk1"/>
              </a:solidFill>
              <a:latin typeface="Source Sans Pro"/>
              <a:ea typeface="Source Sans Pro"/>
              <a:cs typeface="Source Sans Pro"/>
              <a:sym typeface="Source Sans Pro"/>
            </a:endParaRPr>
          </a:p>
          <a:p>
            <a:pPr indent="0" lvl="0" marL="0" rtl="0" algn="l">
              <a:lnSpc>
                <a:spcPct val="80000"/>
              </a:lnSpc>
              <a:spcBef>
                <a:spcPts val="0"/>
              </a:spcBef>
              <a:spcAft>
                <a:spcPts val="0"/>
              </a:spcAft>
              <a:buClr>
                <a:schemeClr val="dk1"/>
              </a:buClr>
              <a:buSzPts val="1018"/>
              <a:buFont typeface="Arial"/>
              <a:buNone/>
            </a:pPr>
            <a:r>
              <a:t/>
            </a:r>
            <a:endParaRPr sz="1495">
              <a:solidFill>
                <a:schemeClr val="dk1"/>
              </a:solidFill>
              <a:latin typeface="Source Sans Pro"/>
              <a:ea typeface="Source Sans Pro"/>
              <a:cs typeface="Source Sans Pro"/>
              <a:sym typeface="Source Sans Pro"/>
            </a:endParaRPr>
          </a:p>
          <a:p>
            <a:pPr indent="0" lvl="0" marL="0" rtl="0" algn="l">
              <a:lnSpc>
                <a:spcPct val="80000"/>
              </a:lnSpc>
              <a:spcBef>
                <a:spcPts val="0"/>
              </a:spcBef>
              <a:spcAft>
                <a:spcPts val="0"/>
              </a:spcAft>
              <a:buClr>
                <a:schemeClr val="dk1"/>
              </a:buClr>
              <a:buSzPts val="1018"/>
              <a:buFont typeface="Arial"/>
              <a:buNone/>
            </a:pPr>
            <a:r>
              <a:rPr lang="en-US" sz="1495">
                <a:solidFill>
                  <a:schemeClr val="dk1"/>
                </a:solidFill>
                <a:latin typeface="Source Sans Pro"/>
                <a:ea typeface="Source Sans Pro"/>
                <a:cs typeface="Source Sans Pro"/>
                <a:sym typeface="Source Sans Pro"/>
              </a:rPr>
              <a:t>If you need to be reached during camp, please give your friends &amp; family the following phone numbers: Huntington Chapel Church Office (203) 929-1222, Pam Nitsche (203) 906-4031(VBS Director), GeJuan Williams (203) 909-4779 (Elder), or Pastor Doug Steeves 395-3118.</a:t>
            </a:r>
            <a:endParaRPr sz="1495">
              <a:solidFill>
                <a:schemeClr val="dk1"/>
              </a:solidFill>
              <a:latin typeface="Source Sans Pro"/>
              <a:ea typeface="Source Sans Pro"/>
              <a:cs typeface="Source Sans Pro"/>
              <a:sym typeface="Source Sans Pro"/>
            </a:endParaRPr>
          </a:p>
          <a:p>
            <a:pPr indent="0" lvl="0" marL="0" rtl="0" algn="l">
              <a:lnSpc>
                <a:spcPct val="80000"/>
              </a:lnSpc>
              <a:spcBef>
                <a:spcPts val="0"/>
              </a:spcBef>
              <a:spcAft>
                <a:spcPts val="0"/>
              </a:spcAft>
              <a:buClr>
                <a:schemeClr val="dk1"/>
              </a:buClr>
              <a:buSzPts val="1018"/>
              <a:buFont typeface="Arial"/>
              <a:buNone/>
            </a:pPr>
            <a:r>
              <a:t/>
            </a:r>
            <a:endParaRPr sz="1495">
              <a:solidFill>
                <a:schemeClr val="dk1"/>
              </a:solidFill>
              <a:latin typeface="Source Sans Pro"/>
              <a:ea typeface="Source Sans Pro"/>
              <a:cs typeface="Source Sans Pro"/>
              <a:sym typeface="Source Sans Pro"/>
            </a:endParaRPr>
          </a:p>
          <a:p>
            <a:pPr indent="0" lvl="0" marL="0" rtl="0" algn="l">
              <a:lnSpc>
                <a:spcPct val="80000"/>
              </a:lnSpc>
              <a:spcBef>
                <a:spcPts val="0"/>
              </a:spcBef>
              <a:spcAft>
                <a:spcPts val="0"/>
              </a:spcAft>
              <a:buClr>
                <a:schemeClr val="dk1"/>
              </a:buClr>
              <a:buSzPts val="1018"/>
              <a:buFont typeface="Arial"/>
              <a:buNone/>
            </a:pPr>
            <a:r>
              <a:rPr lang="en-US" sz="1495">
                <a:solidFill>
                  <a:schemeClr val="dk1"/>
                </a:solidFill>
                <a:latin typeface="Source Sans Pro"/>
                <a:ea typeface="Source Sans Pro"/>
                <a:cs typeface="Source Sans Pro"/>
                <a:sym typeface="Source Sans Pro"/>
              </a:rPr>
              <a:t>It’s going to be a great week! Thank you for serving.</a:t>
            </a:r>
            <a:endParaRPr sz="1495">
              <a:solidFill>
                <a:schemeClr val="dk1"/>
              </a:solidFill>
              <a:latin typeface="Source Sans Pro"/>
              <a:ea typeface="Source Sans Pro"/>
              <a:cs typeface="Source Sans Pro"/>
              <a:sym typeface="Source Sans Pro"/>
            </a:endParaRPr>
          </a:p>
          <a:p>
            <a:pPr indent="0" lvl="0" marL="0" rtl="0" algn="l">
              <a:lnSpc>
                <a:spcPct val="80000"/>
              </a:lnSpc>
              <a:spcBef>
                <a:spcPts val="0"/>
              </a:spcBef>
              <a:spcAft>
                <a:spcPts val="0"/>
              </a:spcAft>
              <a:buClr>
                <a:schemeClr val="dk1"/>
              </a:buClr>
              <a:buSzPts val="1018"/>
              <a:buFont typeface="Arial"/>
              <a:buNone/>
            </a:pPr>
            <a:br>
              <a:rPr lang="en-US" sz="1865">
                <a:solidFill>
                  <a:schemeClr val="dk1"/>
                </a:solidFill>
                <a:latin typeface="Source Sans Pro"/>
                <a:ea typeface="Source Sans Pro"/>
                <a:cs typeface="Source Sans Pro"/>
                <a:sym typeface="Source Sans Pro"/>
              </a:rPr>
            </a:br>
            <a:r>
              <a:rPr lang="en-US" sz="1495">
                <a:solidFill>
                  <a:schemeClr val="dk1"/>
                </a:solidFill>
                <a:latin typeface="Source Sans Pro"/>
                <a:ea typeface="Source Sans Pro"/>
                <a:cs typeface="Source Sans Pro"/>
                <a:sym typeface="Source Sans Pro"/>
              </a:rPr>
              <a:t>Please sign and return to VBS Director</a:t>
            </a:r>
            <a:endParaRPr sz="1495">
              <a:solidFill>
                <a:schemeClr val="dk1"/>
              </a:solidFill>
              <a:latin typeface="Source Sans Pro"/>
              <a:ea typeface="Source Sans Pro"/>
              <a:cs typeface="Source Sans Pro"/>
              <a:sym typeface="Source Sans Pro"/>
            </a:endParaRPr>
          </a:p>
          <a:p>
            <a:pPr indent="0" lvl="0" marL="0" rtl="0" algn="l">
              <a:lnSpc>
                <a:spcPct val="80000"/>
              </a:lnSpc>
              <a:spcBef>
                <a:spcPts val="0"/>
              </a:spcBef>
              <a:spcAft>
                <a:spcPts val="0"/>
              </a:spcAft>
              <a:buClr>
                <a:schemeClr val="dk1"/>
              </a:buClr>
              <a:buSzPts val="1018"/>
              <a:buFont typeface="Arial"/>
              <a:buNone/>
            </a:pPr>
            <a:r>
              <a:t/>
            </a:r>
            <a:endParaRPr sz="1495">
              <a:solidFill>
                <a:schemeClr val="dk1"/>
              </a:solidFill>
              <a:latin typeface="Source Sans Pro"/>
              <a:ea typeface="Source Sans Pro"/>
              <a:cs typeface="Source Sans Pro"/>
              <a:sym typeface="Source Sans Pro"/>
            </a:endParaRPr>
          </a:p>
          <a:p>
            <a:pPr indent="0" lvl="0" marL="0" rtl="0" algn="l">
              <a:lnSpc>
                <a:spcPct val="80000"/>
              </a:lnSpc>
              <a:spcBef>
                <a:spcPts val="0"/>
              </a:spcBef>
              <a:spcAft>
                <a:spcPts val="0"/>
              </a:spcAft>
              <a:buClr>
                <a:schemeClr val="dk1"/>
              </a:buClr>
              <a:buSzPts val="1018"/>
              <a:buFont typeface="Arial"/>
              <a:buNone/>
            </a:pPr>
            <a:r>
              <a:rPr lang="en-US" sz="1495">
                <a:solidFill>
                  <a:schemeClr val="dk1"/>
                </a:solidFill>
                <a:latin typeface="Source Sans Pro"/>
                <a:ea typeface="Source Sans Pro"/>
                <a:cs typeface="Source Sans Pro"/>
                <a:sym typeface="Source Sans Pro"/>
              </a:rPr>
              <a:t>______________________________	____________</a:t>
            </a:r>
            <a:endParaRPr sz="1495">
              <a:solidFill>
                <a:schemeClr val="dk1"/>
              </a:solidFill>
              <a:latin typeface="Source Sans Pro"/>
              <a:ea typeface="Source Sans Pro"/>
              <a:cs typeface="Source Sans Pro"/>
              <a:sym typeface="Source Sans Pro"/>
            </a:endParaRPr>
          </a:p>
          <a:p>
            <a:pPr indent="0" lvl="0" marL="0" rtl="0" algn="l">
              <a:lnSpc>
                <a:spcPct val="80000"/>
              </a:lnSpc>
              <a:spcBef>
                <a:spcPts val="0"/>
              </a:spcBef>
              <a:spcAft>
                <a:spcPts val="0"/>
              </a:spcAft>
              <a:buClr>
                <a:schemeClr val="dk1"/>
              </a:buClr>
              <a:buSzPts val="1018"/>
              <a:buFont typeface="Arial"/>
              <a:buNone/>
            </a:pPr>
            <a:r>
              <a:rPr lang="en-US" sz="1495">
                <a:solidFill>
                  <a:schemeClr val="dk1"/>
                </a:solidFill>
                <a:latin typeface="Source Sans Pro"/>
                <a:ea typeface="Source Sans Pro"/>
                <a:cs typeface="Source Sans Pro"/>
                <a:sym typeface="Source Sans Pro"/>
              </a:rPr>
              <a:t>Volunteer Signature				Date</a:t>
            </a:r>
            <a:endParaRPr sz="1495">
              <a:solidFill>
                <a:schemeClr val="dk1"/>
              </a:solidFill>
              <a:latin typeface="Source Sans Pro"/>
              <a:ea typeface="Source Sans Pro"/>
              <a:cs typeface="Source Sans Pro"/>
              <a:sym typeface="Source Sans Pro"/>
            </a:endParaRPr>
          </a:p>
          <a:p>
            <a:pPr indent="0" lvl="0" marL="0" rtl="0" algn="l">
              <a:lnSpc>
                <a:spcPct val="80000"/>
              </a:lnSpc>
              <a:spcBef>
                <a:spcPts val="2000"/>
              </a:spcBef>
              <a:spcAft>
                <a:spcPts val="0"/>
              </a:spcAft>
              <a:buSzPts val="1018"/>
              <a:buNone/>
            </a:pPr>
            <a:r>
              <a:t/>
            </a:r>
            <a:endParaRPr sz="2220"/>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9" name="Shape 279"/>
        <p:cNvGrpSpPr/>
        <p:nvPr/>
      </p:nvGrpSpPr>
      <p:grpSpPr>
        <a:xfrm>
          <a:off x="0" y="0"/>
          <a:ext cx="0" cy="0"/>
          <a:chOff x="0" y="0"/>
          <a:chExt cx="0" cy="0"/>
        </a:xfrm>
      </p:grpSpPr>
      <p:sp>
        <p:nvSpPr>
          <p:cNvPr id="280" name="Google Shape;280;g130ab7cc0f9_0_162"/>
          <p:cNvSpPr/>
          <p:nvPr/>
        </p:nvSpPr>
        <p:spPr>
          <a:xfrm>
            <a:off x="3061925" y="107425"/>
            <a:ext cx="2972400" cy="8418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5400"/>
              <a:buFont typeface="Arial"/>
              <a:buNone/>
            </a:pPr>
            <a:r>
              <a:rPr b="1" i="0" lang="en-US" sz="5400" u="none" cap="none" strike="noStrike">
                <a:solidFill>
                  <a:srgbClr val="52C8FF"/>
                </a:solidFill>
                <a:latin typeface="Source Sans Pro"/>
                <a:ea typeface="Source Sans Pro"/>
                <a:cs typeface="Source Sans Pro"/>
                <a:sym typeface="Source Sans Pro"/>
              </a:rPr>
              <a:t>Day 2</a:t>
            </a:r>
            <a:endParaRPr b="1" i="0" sz="5400" u="none" cap="none" strike="noStrike">
              <a:solidFill>
                <a:srgbClr val="52C8FF"/>
              </a:solidFill>
              <a:latin typeface="Source Sans Pro"/>
              <a:ea typeface="Source Sans Pro"/>
              <a:cs typeface="Source Sans Pro"/>
              <a:sym typeface="Source Sans Pro"/>
            </a:endParaRPr>
          </a:p>
        </p:txBody>
      </p:sp>
      <p:sp>
        <p:nvSpPr>
          <p:cNvPr id="281" name="Google Shape;281;g130ab7cc0f9_0_162"/>
          <p:cNvSpPr txBox="1"/>
          <p:nvPr/>
        </p:nvSpPr>
        <p:spPr>
          <a:xfrm>
            <a:off x="107425" y="949225"/>
            <a:ext cx="8935200" cy="64185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chemeClr val="dk1"/>
              </a:buClr>
              <a:buSzPts val="1100"/>
              <a:buFont typeface="Arial"/>
              <a:buNone/>
            </a:pPr>
            <a:r>
              <a:rPr lang="en-US" sz="4500">
                <a:latin typeface="Comic Sans MS"/>
                <a:ea typeface="Comic Sans MS"/>
                <a:cs typeface="Comic Sans MS"/>
                <a:sym typeface="Comic Sans MS"/>
              </a:rPr>
              <a:t>Bible Point: God is a friend who loves</a:t>
            </a:r>
            <a:endParaRPr sz="4500">
              <a:latin typeface="Comic Sans MS"/>
              <a:ea typeface="Comic Sans MS"/>
              <a:cs typeface="Comic Sans MS"/>
              <a:sym typeface="Comic Sans MS"/>
            </a:endParaRPr>
          </a:p>
          <a:p>
            <a:pPr indent="0" lvl="0" marL="0" marR="0" rtl="0" algn="l">
              <a:lnSpc>
                <a:spcPct val="100000"/>
              </a:lnSpc>
              <a:spcBef>
                <a:spcPts val="0"/>
              </a:spcBef>
              <a:spcAft>
                <a:spcPts val="0"/>
              </a:spcAft>
              <a:buClr>
                <a:schemeClr val="dk1"/>
              </a:buClr>
              <a:buSzPts val="1100"/>
              <a:buFont typeface="Arial"/>
              <a:buNone/>
            </a:pPr>
            <a:r>
              <a:rPr lang="en-US" sz="4500">
                <a:latin typeface="Comic Sans MS"/>
                <a:ea typeface="Comic Sans MS"/>
                <a:cs typeface="Comic Sans MS"/>
                <a:sym typeface="Comic Sans MS"/>
              </a:rPr>
              <a:t>Bible Story: God shows compassion on the people of Nineveh (Jonah 1-3)</a:t>
            </a:r>
            <a:endParaRPr sz="4500">
              <a:latin typeface="Comic Sans MS"/>
              <a:ea typeface="Comic Sans MS"/>
              <a:cs typeface="Comic Sans MS"/>
              <a:sym typeface="Comic Sans MS"/>
            </a:endParaRPr>
          </a:p>
          <a:p>
            <a:pPr indent="0" lvl="0" marL="0" marR="0" rtl="0" algn="l">
              <a:lnSpc>
                <a:spcPct val="100000"/>
              </a:lnSpc>
              <a:spcBef>
                <a:spcPts val="0"/>
              </a:spcBef>
              <a:spcAft>
                <a:spcPts val="0"/>
              </a:spcAft>
              <a:buClr>
                <a:schemeClr val="dk1"/>
              </a:buClr>
              <a:buSzPts val="1100"/>
              <a:buFont typeface="Arial"/>
              <a:buNone/>
            </a:pPr>
            <a:r>
              <a:rPr lang="en-US" sz="4500">
                <a:latin typeface="Comic Sans MS"/>
                <a:ea typeface="Comic Sans MS"/>
                <a:cs typeface="Comic Sans MS"/>
                <a:sym typeface="Comic Sans MS"/>
              </a:rPr>
              <a:t>Bible Verse: Just as I have loved you, you should love each other. (John 13:34)</a:t>
            </a:r>
            <a:endParaRPr sz="4500">
              <a:latin typeface="Comic Sans MS"/>
              <a:ea typeface="Comic Sans MS"/>
              <a:cs typeface="Comic Sans MS"/>
              <a:sym typeface="Comic Sans MS"/>
            </a:endParaRPr>
          </a:p>
          <a:p>
            <a:pPr indent="0" lvl="0" marL="0" marR="0" rtl="0" algn="l">
              <a:lnSpc>
                <a:spcPct val="100000"/>
              </a:lnSpc>
              <a:spcBef>
                <a:spcPts val="0"/>
              </a:spcBef>
              <a:spcAft>
                <a:spcPts val="0"/>
              </a:spcAft>
              <a:buClr>
                <a:srgbClr val="000000"/>
              </a:buClr>
              <a:buSzPts val="4500"/>
              <a:buFont typeface="Arial"/>
              <a:buNone/>
            </a:pPr>
            <a:r>
              <a:t/>
            </a:r>
            <a:endParaRPr sz="4500">
              <a:latin typeface="Comic Sans MS"/>
              <a:ea typeface="Comic Sans MS"/>
              <a:cs typeface="Comic Sans MS"/>
              <a:sym typeface="Comic Sans MS"/>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5" name="Shape 285"/>
        <p:cNvGrpSpPr/>
        <p:nvPr/>
      </p:nvGrpSpPr>
      <p:grpSpPr>
        <a:xfrm>
          <a:off x="0" y="0"/>
          <a:ext cx="0" cy="0"/>
          <a:chOff x="0" y="0"/>
          <a:chExt cx="0" cy="0"/>
        </a:xfrm>
      </p:grpSpPr>
      <p:sp>
        <p:nvSpPr>
          <p:cNvPr id="286" name="Google Shape;286;g130ab7cc0f9_0_167"/>
          <p:cNvSpPr/>
          <p:nvPr/>
        </p:nvSpPr>
        <p:spPr>
          <a:xfrm>
            <a:off x="2972400" y="0"/>
            <a:ext cx="3044100" cy="8775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5400"/>
              <a:buFont typeface="Arial"/>
              <a:buNone/>
            </a:pPr>
            <a:r>
              <a:rPr b="1" i="0" lang="en-US" sz="5400" u="none" cap="none" strike="noStrike">
                <a:solidFill>
                  <a:srgbClr val="52C8FF"/>
                </a:solidFill>
                <a:latin typeface="Source Sans Pro"/>
                <a:ea typeface="Source Sans Pro"/>
                <a:cs typeface="Source Sans Pro"/>
                <a:sym typeface="Source Sans Pro"/>
              </a:rPr>
              <a:t>Day 3</a:t>
            </a:r>
            <a:endParaRPr b="1" i="0" sz="5400" u="none" cap="none" strike="noStrike">
              <a:solidFill>
                <a:srgbClr val="52C8FF"/>
              </a:solidFill>
              <a:latin typeface="Source Sans Pro"/>
              <a:ea typeface="Source Sans Pro"/>
              <a:cs typeface="Source Sans Pro"/>
              <a:sym typeface="Source Sans Pro"/>
            </a:endParaRPr>
          </a:p>
        </p:txBody>
      </p:sp>
      <p:sp>
        <p:nvSpPr>
          <p:cNvPr id="287" name="Google Shape;287;g130ab7cc0f9_0_167"/>
          <p:cNvSpPr txBox="1"/>
          <p:nvPr/>
        </p:nvSpPr>
        <p:spPr>
          <a:xfrm>
            <a:off x="0" y="877500"/>
            <a:ext cx="9006900" cy="57258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Clr>
                <a:schemeClr val="dk1"/>
              </a:buClr>
              <a:buSzPts val="1100"/>
              <a:buFont typeface="Arial"/>
              <a:buNone/>
            </a:pPr>
            <a:r>
              <a:rPr lang="en-US" sz="4500">
                <a:latin typeface="Comic Sans MS"/>
                <a:ea typeface="Comic Sans MS"/>
                <a:cs typeface="Comic Sans MS"/>
                <a:sym typeface="Comic Sans MS"/>
              </a:rPr>
              <a:t>Bible Point: God is a friend we can trust</a:t>
            </a:r>
            <a:endParaRPr sz="4500">
              <a:latin typeface="Comic Sans MS"/>
              <a:ea typeface="Comic Sans MS"/>
              <a:cs typeface="Comic Sans MS"/>
              <a:sym typeface="Comic Sans MS"/>
            </a:endParaRPr>
          </a:p>
          <a:p>
            <a:pPr indent="0" lvl="0" marL="0" rtl="0" algn="l">
              <a:spcBef>
                <a:spcPts val="0"/>
              </a:spcBef>
              <a:spcAft>
                <a:spcPts val="0"/>
              </a:spcAft>
              <a:buClr>
                <a:schemeClr val="dk1"/>
              </a:buClr>
              <a:buSzPts val="1100"/>
              <a:buFont typeface="Arial"/>
              <a:buNone/>
            </a:pPr>
            <a:r>
              <a:rPr lang="en-US" sz="4500">
                <a:latin typeface="Comic Sans MS"/>
                <a:ea typeface="Comic Sans MS"/>
                <a:cs typeface="Comic Sans MS"/>
                <a:sym typeface="Comic Sans MS"/>
              </a:rPr>
              <a:t>Bible Story: Jesus calms the storm (Mark 4:35-41)</a:t>
            </a:r>
            <a:endParaRPr sz="4500">
              <a:latin typeface="Comic Sans MS"/>
              <a:ea typeface="Comic Sans MS"/>
              <a:cs typeface="Comic Sans MS"/>
              <a:sym typeface="Comic Sans MS"/>
            </a:endParaRPr>
          </a:p>
          <a:p>
            <a:pPr indent="0" lvl="0" marL="0" rtl="0" algn="l">
              <a:spcBef>
                <a:spcPts val="0"/>
              </a:spcBef>
              <a:spcAft>
                <a:spcPts val="0"/>
              </a:spcAft>
              <a:buClr>
                <a:schemeClr val="dk1"/>
              </a:buClr>
              <a:buSzPts val="1100"/>
              <a:buFont typeface="Arial"/>
              <a:buNone/>
            </a:pPr>
            <a:r>
              <a:rPr lang="en-US" sz="4500">
                <a:latin typeface="Comic Sans MS"/>
                <a:ea typeface="Comic Sans MS"/>
                <a:cs typeface="Comic Sans MS"/>
                <a:sym typeface="Comic Sans MS"/>
              </a:rPr>
              <a:t>Bible Verse: </a:t>
            </a:r>
            <a:r>
              <a:rPr lang="en-US" sz="4500">
                <a:latin typeface="Comic Sans MS"/>
                <a:ea typeface="Comic Sans MS"/>
                <a:cs typeface="Comic Sans MS"/>
                <a:sym typeface="Comic Sans MS"/>
              </a:rPr>
              <a:t>I am leaving you with a gift, peace of mind and heart. (John 14:27)</a:t>
            </a:r>
            <a:endParaRPr sz="4500">
              <a:latin typeface="Comic Sans MS"/>
              <a:ea typeface="Comic Sans MS"/>
              <a:cs typeface="Comic Sans MS"/>
              <a:sym typeface="Comic Sans MS"/>
            </a:endParaRPr>
          </a:p>
          <a:p>
            <a:pPr indent="0" lvl="0" marL="0" rtl="0" algn="l">
              <a:spcBef>
                <a:spcPts val="0"/>
              </a:spcBef>
              <a:spcAft>
                <a:spcPts val="0"/>
              </a:spcAft>
              <a:buNone/>
            </a:pPr>
            <a:r>
              <a:t/>
            </a:r>
            <a:endParaRPr sz="4500">
              <a:latin typeface="Comic Sans MS"/>
              <a:ea typeface="Comic Sans MS"/>
              <a:cs typeface="Comic Sans MS"/>
              <a:sym typeface="Comic Sans MS"/>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1" name="Shape 291"/>
        <p:cNvGrpSpPr/>
        <p:nvPr/>
      </p:nvGrpSpPr>
      <p:grpSpPr>
        <a:xfrm>
          <a:off x="0" y="0"/>
          <a:ext cx="0" cy="0"/>
          <a:chOff x="0" y="0"/>
          <a:chExt cx="0" cy="0"/>
        </a:xfrm>
      </p:grpSpPr>
      <p:sp>
        <p:nvSpPr>
          <p:cNvPr id="292" name="Google Shape;292;g130ab7cc0f9_0_172"/>
          <p:cNvSpPr/>
          <p:nvPr/>
        </p:nvSpPr>
        <p:spPr>
          <a:xfrm>
            <a:off x="3377715" y="245070"/>
            <a:ext cx="2083200" cy="9234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5400"/>
              <a:buFont typeface="Arial"/>
              <a:buNone/>
            </a:pPr>
            <a:r>
              <a:rPr b="1" i="0" lang="en-US" sz="5400" u="none" cap="none" strike="noStrike">
                <a:solidFill>
                  <a:srgbClr val="52C8FF"/>
                </a:solidFill>
                <a:latin typeface="Source Sans Pro"/>
                <a:ea typeface="Source Sans Pro"/>
                <a:cs typeface="Source Sans Pro"/>
                <a:sym typeface="Source Sans Pro"/>
              </a:rPr>
              <a:t>Day 4</a:t>
            </a:r>
            <a:endParaRPr b="1" i="0" sz="5400" u="none" cap="none" strike="noStrike">
              <a:solidFill>
                <a:srgbClr val="52C8FF"/>
              </a:solidFill>
              <a:latin typeface="Source Sans Pro"/>
              <a:ea typeface="Source Sans Pro"/>
              <a:cs typeface="Source Sans Pro"/>
              <a:sym typeface="Source Sans Pro"/>
            </a:endParaRPr>
          </a:p>
          <a:p>
            <a:pPr indent="0" lvl="0" marL="0" marR="0" rtl="0" algn="ctr">
              <a:lnSpc>
                <a:spcPct val="100000"/>
              </a:lnSpc>
              <a:spcBef>
                <a:spcPts val="0"/>
              </a:spcBef>
              <a:spcAft>
                <a:spcPts val="0"/>
              </a:spcAft>
              <a:buClr>
                <a:srgbClr val="000000"/>
              </a:buClr>
              <a:buSzPts val="5400"/>
              <a:buFont typeface="Arial"/>
              <a:buNone/>
            </a:pPr>
            <a:r>
              <a:t/>
            </a:r>
            <a:endParaRPr b="1" i="0" sz="5400" u="none" cap="none" strike="noStrike">
              <a:solidFill>
                <a:srgbClr val="52C8FF"/>
              </a:solidFill>
              <a:latin typeface="Source Sans Pro"/>
              <a:ea typeface="Source Sans Pro"/>
              <a:cs typeface="Source Sans Pro"/>
              <a:sym typeface="Source Sans Pro"/>
            </a:endParaRPr>
          </a:p>
        </p:txBody>
      </p:sp>
      <p:sp>
        <p:nvSpPr>
          <p:cNvPr id="293" name="Google Shape;293;g130ab7cc0f9_0_172"/>
          <p:cNvSpPr txBox="1"/>
          <p:nvPr/>
        </p:nvSpPr>
        <p:spPr>
          <a:xfrm>
            <a:off x="107425" y="769950"/>
            <a:ext cx="8881500" cy="61416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chemeClr val="dk1"/>
              </a:buClr>
              <a:buSzPts val="1100"/>
              <a:buFont typeface="Arial"/>
              <a:buNone/>
            </a:pPr>
            <a:r>
              <a:rPr lang="en-US" sz="4300">
                <a:latin typeface="Comic Sans MS"/>
                <a:ea typeface="Comic Sans MS"/>
                <a:cs typeface="Comic Sans MS"/>
                <a:sym typeface="Comic Sans MS"/>
              </a:rPr>
              <a:t>Bible Point: God is a friend forever</a:t>
            </a:r>
            <a:endParaRPr sz="4300">
              <a:latin typeface="Comic Sans MS"/>
              <a:ea typeface="Comic Sans MS"/>
              <a:cs typeface="Comic Sans MS"/>
              <a:sym typeface="Comic Sans MS"/>
            </a:endParaRPr>
          </a:p>
          <a:p>
            <a:pPr indent="0" lvl="0" marL="0" marR="0" rtl="0" algn="l">
              <a:lnSpc>
                <a:spcPct val="100000"/>
              </a:lnSpc>
              <a:spcBef>
                <a:spcPts val="0"/>
              </a:spcBef>
              <a:spcAft>
                <a:spcPts val="0"/>
              </a:spcAft>
              <a:buClr>
                <a:schemeClr val="dk1"/>
              </a:buClr>
              <a:buSzPts val="1100"/>
              <a:buFont typeface="Arial"/>
              <a:buNone/>
            </a:pPr>
            <a:r>
              <a:rPr lang="en-US" sz="4300">
                <a:latin typeface="Comic Sans MS"/>
                <a:ea typeface="Comic Sans MS"/>
                <a:cs typeface="Comic Sans MS"/>
                <a:sym typeface="Comic Sans MS"/>
              </a:rPr>
              <a:t>Bible Story: Jesus dies and comes back to life (John 18-20)</a:t>
            </a:r>
            <a:endParaRPr sz="4300">
              <a:latin typeface="Comic Sans MS"/>
              <a:ea typeface="Comic Sans MS"/>
              <a:cs typeface="Comic Sans MS"/>
              <a:sym typeface="Comic Sans MS"/>
            </a:endParaRPr>
          </a:p>
          <a:p>
            <a:pPr indent="0" lvl="0" marL="0" marR="0" rtl="0" algn="l">
              <a:lnSpc>
                <a:spcPct val="100000"/>
              </a:lnSpc>
              <a:spcBef>
                <a:spcPts val="0"/>
              </a:spcBef>
              <a:spcAft>
                <a:spcPts val="0"/>
              </a:spcAft>
              <a:buClr>
                <a:schemeClr val="dk1"/>
              </a:buClr>
              <a:buSzPts val="1100"/>
              <a:buFont typeface="Arial"/>
              <a:buNone/>
            </a:pPr>
            <a:r>
              <a:rPr lang="en-US" sz="4300">
                <a:latin typeface="Comic Sans MS"/>
                <a:ea typeface="Comic Sans MS"/>
                <a:cs typeface="Comic Sans MS"/>
                <a:sym typeface="Comic Sans MS"/>
              </a:rPr>
              <a:t>Bible Verse: I am the resurrection and the life. Anyone who believes in me will live, even after dying. (John 11:25)</a:t>
            </a:r>
            <a:endParaRPr sz="4300">
              <a:latin typeface="Comic Sans MS"/>
              <a:ea typeface="Comic Sans MS"/>
              <a:cs typeface="Comic Sans MS"/>
              <a:sym typeface="Comic Sans MS"/>
            </a:endParaRPr>
          </a:p>
          <a:p>
            <a:pPr indent="0" lvl="0" marL="0" marR="0" rtl="0" algn="l">
              <a:lnSpc>
                <a:spcPct val="100000"/>
              </a:lnSpc>
              <a:spcBef>
                <a:spcPts val="0"/>
              </a:spcBef>
              <a:spcAft>
                <a:spcPts val="0"/>
              </a:spcAft>
              <a:buClr>
                <a:srgbClr val="000000"/>
              </a:buClr>
              <a:buSzPts val="4500"/>
              <a:buFont typeface="Arial"/>
              <a:buNone/>
            </a:pPr>
            <a:r>
              <a:t/>
            </a:r>
            <a:endParaRPr sz="4300">
              <a:latin typeface="Comic Sans MS"/>
              <a:ea typeface="Comic Sans MS"/>
              <a:cs typeface="Comic Sans MS"/>
              <a:sym typeface="Comic Sans MS"/>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7" name="Shape 297"/>
        <p:cNvGrpSpPr/>
        <p:nvPr/>
      </p:nvGrpSpPr>
      <p:grpSpPr>
        <a:xfrm>
          <a:off x="0" y="0"/>
          <a:ext cx="0" cy="0"/>
          <a:chOff x="0" y="0"/>
          <a:chExt cx="0" cy="0"/>
        </a:xfrm>
      </p:grpSpPr>
      <p:sp>
        <p:nvSpPr>
          <p:cNvPr id="298" name="Google Shape;298;g130ab7cc0f9_0_177"/>
          <p:cNvSpPr/>
          <p:nvPr/>
        </p:nvSpPr>
        <p:spPr>
          <a:xfrm>
            <a:off x="3377715" y="245070"/>
            <a:ext cx="2083200" cy="9234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5400"/>
              <a:buFont typeface="Arial"/>
              <a:buNone/>
            </a:pPr>
            <a:r>
              <a:rPr b="1" i="0" lang="en-US" sz="5400" u="none" cap="none" strike="noStrike">
                <a:solidFill>
                  <a:srgbClr val="52C8FF"/>
                </a:solidFill>
                <a:latin typeface="Source Sans Pro"/>
                <a:ea typeface="Source Sans Pro"/>
                <a:cs typeface="Source Sans Pro"/>
                <a:sym typeface="Source Sans Pro"/>
              </a:rPr>
              <a:t>Day 5</a:t>
            </a:r>
            <a:endParaRPr b="1" i="0" sz="5400" u="none" cap="none" strike="noStrike">
              <a:solidFill>
                <a:srgbClr val="52C8FF"/>
              </a:solidFill>
              <a:latin typeface="Source Sans Pro"/>
              <a:ea typeface="Source Sans Pro"/>
              <a:cs typeface="Source Sans Pro"/>
              <a:sym typeface="Source Sans Pro"/>
            </a:endParaRPr>
          </a:p>
        </p:txBody>
      </p:sp>
      <p:sp>
        <p:nvSpPr>
          <p:cNvPr id="299" name="Google Shape;299;g130ab7cc0f9_0_177"/>
          <p:cNvSpPr txBox="1"/>
          <p:nvPr/>
        </p:nvSpPr>
        <p:spPr>
          <a:xfrm>
            <a:off x="143250" y="1168475"/>
            <a:ext cx="8702400" cy="61878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chemeClr val="dk1"/>
              </a:buClr>
              <a:buSzPts val="1100"/>
              <a:buFont typeface="Arial"/>
              <a:buNone/>
            </a:pPr>
            <a:r>
              <a:rPr lang="en-US" sz="3900">
                <a:latin typeface="Comic Sans MS"/>
                <a:ea typeface="Comic Sans MS"/>
                <a:cs typeface="Comic Sans MS"/>
                <a:sym typeface="Comic Sans MS"/>
              </a:rPr>
              <a:t>Bible Point:God is a friend for everyone</a:t>
            </a:r>
            <a:endParaRPr sz="3900">
              <a:latin typeface="Comic Sans MS"/>
              <a:ea typeface="Comic Sans MS"/>
              <a:cs typeface="Comic Sans MS"/>
              <a:sym typeface="Comic Sans MS"/>
            </a:endParaRPr>
          </a:p>
          <a:p>
            <a:pPr indent="0" lvl="0" marL="0" marR="0" rtl="0" algn="l">
              <a:lnSpc>
                <a:spcPct val="100000"/>
              </a:lnSpc>
              <a:spcBef>
                <a:spcPts val="0"/>
              </a:spcBef>
              <a:spcAft>
                <a:spcPts val="0"/>
              </a:spcAft>
              <a:buClr>
                <a:schemeClr val="dk1"/>
              </a:buClr>
              <a:buSzPts val="1100"/>
              <a:buFont typeface="Arial"/>
              <a:buNone/>
            </a:pPr>
            <a:r>
              <a:rPr lang="en-US" sz="3900">
                <a:latin typeface="Comic Sans MS"/>
                <a:ea typeface="Comic Sans MS"/>
                <a:cs typeface="Comic Sans MS"/>
                <a:sym typeface="Comic Sans MS"/>
              </a:rPr>
              <a:t>Bible Story: Lydia believes in Jesus. (Acts 16: 11-15)</a:t>
            </a:r>
            <a:endParaRPr sz="3900">
              <a:latin typeface="Comic Sans MS"/>
              <a:ea typeface="Comic Sans MS"/>
              <a:cs typeface="Comic Sans MS"/>
              <a:sym typeface="Comic Sans MS"/>
            </a:endParaRPr>
          </a:p>
          <a:p>
            <a:pPr indent="0" lvl="0" marL="0" marR="0" rtl="0" algn="l">
              <a:lnSpc>
                <a:spcPct val="100000"/>
              </a:lnSpc>
              <a:spcBef>
                <a:spcPts val="0"/>
              </a:spcBef>
              <a:spcAft>
                <a:spcPts val="0"/>
              </a:spcAft>
              <a:buClr>
                <a:schemeClr val="dk1"/>
              </a:buClr>
              <a:buSzPts val="1100"/>
              <a:buFont typeface="Arial"/>
              <a:buNone/>
            </a:pPr>
            <a:r>
              <a:rPr lang="en-US" sz="3900">
                <a:latin typeface="Comic Sans MS"/>
                <a:ea typeface="Comic Sans MS"/>
                <a:cs typeface="Comic Sans MS"/>
                <a:sym typeface="Comic Sans MS"/>
              </a:rPr>
              <a:t>Bible Verse: For this is how God loved the world, He gave His only begotten son, so that whoever believes in Him shall not perish but have eternal life. (John 3: 16)</a:t>
            </a:r>
            <a:endParaRPr sz="3900">
              <a:latin typeface="Comic Sans MS"/>
              <a:ea typeface="Comic Sans MS"/>
              <a:cs typeface="Comic Sans MS"/>
              <a:sym typeface="Comic Sans MS"/>
            </a:endParaRPr>
          </a:p>
          <a:p>
            <a:pPr indent="0" lvl="0" marL="0" marR="0" rtl="0" algn="l">
              <a:lnSpc>
                <a:spcPct val="100000"/>
              </a:lnSpc>
              <a:spcBef>
                <a:spcPts val="0"/>
              </a:spcBef>
              <a:spcAft>
                <a:spcPts val="0"/>
              </a:spcAft>
              <a:buClr>
                <a:srgbClr val="000000"/>
              </a:buClr>
              <a:buSzPts val="4500"/>
              <a:buFont typeface="Arial"/>
              <a:buNone/>
            </a:pPr>
            <a:r>
              <a:t/>
            </a:r>
            <a:endParaRPr sz="3900">
              <a:latin typeface="Comic Sans MS"/>
              <a:ea typeface="Comic Sans MS"/>
              <a:cs typeface="Comic Sans MS"/>
              <a:sym typeface="Comic Sans MS"/>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3" name="Shape 303"/>
        <p:cNvGrpSpPr/>
        <p:nvPr/>
      </p:nvGrpSpPr>
      <p:grpSpPr>
        <a:xfrm>
          <a:off x="0" y="0"/>
          <a:ext cx="0" cy="0"/>
          <a:chOff x="0" y="0"/>
          <a:chExt cx="0" cy="0"/>
        </a:xfrm>
      </p:grpSpPr>
      <p:sp>
        <p:nvSpPr>
          <p:cNvPr id="304" name="Google Shape;304;p37"/>
          <p:cNvSpPr txBox="1"/>
          <p:nvPr>
            <p:ph type="title"/>
          </p:nvPr>
        </p:nvSpPr>
        <p:spPr>
          <a:xfrm>
            <a:off x="694275" y="848758"/>
            <a:ext cx="8229600" cy="3251700"/>
          </a:xfrm>
          <a:prstGeom prst="rect">
            <a:avLst/>
          </a:prstGeom>
          <a:noFill/>
          <a:ln>
            <a:noFill/>
          </a:ln>
        </p:spPr>
        <p:txBody>
          <a:bodyPr anchorCtr="0" anchor="b" bIns="45700" lIns="91425" spcFirstLastPara="1" rIns="91425" wrap="square" tIns="45700">
            <a:normAutofit fontScale="90000"/>
          </a:bodyPr>
          <a:lstStyle/>
          <a:p>
            <a:pPr indent="0" lvl="0" marL="0" rtl="0" algn="ctr">
              <a:lnSpc>
                <a:spcPct val="100000"/>
              </a:lnSpc>
              <a:spcBef>
                <a:spcPts val="0"/>
              </a:spcBef>
              <a:spcAft>
                <a:spcPts val="0"/>
              </a:spcAft>
              <a:buClr>
                <a:schemeClr val="accent1"/>
              </a:buClr>
              <a:buSzPct val="100000"/>
              <a:buFont typeface="Source Sans Pro"/>
              <a:buNone/>
            </a:pPr>
            <a:r>
              <a:rPr b="1" lang="en-US" sz="6600"/>
              <a:t>Thank you for Serving! </a:t>
            </a:r>
            <a:endParaRPr b="1" sz="6600"/>
          </a:p>
          <a:p>
            <a:pPr indent="0" lvl="0" marL="0" rtl="0" algn="ctr">
              <a:lnSpc>
                <a:spcPct val="100000"/>
              </a:lnSpc>
              <a:spcBef>
                <a:spcPts val="0"/>
              </a:spcBef>
              <a:spcAft>
                <a:spcPts val="0"/>
              </a:spcAft>
              <a:buClr>
                <a:schemeClr val="accent1"/>
              </a:buClr>
              <a:buSzPct val="100000"/>
              <a:buFont typeface="Source Sans Pro"/>
              <a:buNone/>
            </a:pPr>
            <a:r>
              <a:t/>
            </a:r>
            <a:endParaRPr b="1" sz="6600"/>
          </a:p>
          <a:p>
            <a:pPr indent="0" lvl="0" marL="0" rtl="0" algn="ctr">
              <a:lnSpc>
                <a:spcPct val="100000"/>
              </a:lnSpc>
              <a:spcBef>
                <a:spcPts val="0"/>
              </a:spcBef>
              <a:spcAft>
                <a:spcPts val="0"/>
              </a:spcAft>
              <a:buClr>
                <a:schemeClr val="accent1"/>
              </a:buClr>
              <a:buSzPct val="100000"/>
              <a:buFont typeface="Source Sans Pro"/>
              <a:buNone/>
            </a:pPr>
            <a:r>
              <a:rPr b="1" lang="en-US" sz="6600"/>
              <a:t>“Thanks, God!”</a:t>
            </a:r>
            <a:endParaRPr b="1" sz="66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304"/>
                                        </p:tgtEl>
                                        <p:attrNameLst>
                                          <p:attrName>style.visibility</p:attrName>
                                        </p:attrNameLst>
                                      </p:cBhvr>
                                      <p:to>
                                        <p:strVal val="visible"/>
                                      </p:to>
                                    </p:set>
                                    <p:animEffect filter="fade" transition="in">
                                      <p:cBhvr>
                                        <p:cTn dur="50"/>
                                        <p:tgtEl>
                                          <p:spTgt spid="30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6"/>
          <p:cNvSpPr txBox="1"/>
          <p:nvPr>
            <p:ph type="title"/>
          </p:nvPr>
        </p:nvSpPr>
        <p:spPr>
          <a:xfrm>
            <a:off x="549275" y="-348128"/>
            <a:ext cx="8042276" cy="1336956"/>
          </a:xfrm>
          <a:prstGeom prst="rect">
            <a:avLst/>
          </a:prstGeom>
          <a:noFill/>
          <a:ln>
            <a:noFill/>
          </a:ln>
        </p:spPr>
        <p:txBody>
          <a:bodyPr anchorCtr="0" anchor="b" bIns="45700" lIns="91425" spcFirstLastPara="1" rIns="91425" wrap="square" tIns="45700">
            <a:noAutofit/>
          </a:bodyPr>
          <a:lstStyle/>
          <a:p>
            <a:pPr indent="0" lvl="0" marL="0" rtl="0" algn="ctr">
              <a:lnSpc>
                <a:spcPct val="100000"/>
              </a:lnSpc>
              <a:spcBef>
                <a:spcPts val="0"/>
              </a:spcBef>
              <a:spcAft>
                <a:spcPts val="0"/>
              </a:spcAft>
              <a:buClr>
                <a:schemeClr val="accent1"/>
              </a:buClr>
              <a:buSzPts val="4600"/>
              <a:buFont typeface="Source Sans Pro"/>
              <a:buNone/>
            </a:pPr>
            <a:r>
              <a:rPr b="1" lang="en-US"/>
              <a:t>Captains</a:t>
            </a:r>
            <a:endParaRPr b="1"/>
          </a:p>
        </p:txBody>
      </p:sp>
      <p:sp>
        <p:nvSpPr>
          <p:cNvPr id="114" name="Google Shape;114;p6"/>
          <p:cNvSpPr txBox="1"/>
          <p:nvPr>
            <p:ph idx="1" type="body"/>
          </p:nvPr>
        </p:nvSpPr>
        <p:spPr>
          <a:xfrm>
            <a:off x="318977" y="1148316"/>
            <a:ext cx="8272574" cy="5092996"/>
          </a:xfrm>
          <a:prstGeom prst="rect">
            <a:avLst/>
          </a:prstGeom>
          <a:noFill/>
          <a:ln>
            <a:noFill/>
          </a:ln>
        </p:spPr>
        <p:txBody>
          <a:bodyPr anchorCtr="0" anchor="t" bIns="45700" lIns="91425" spcFirstLastPara="1" rIns="91425" wrap="square" tIns="45700">
            <a:noAutofit/>
          </a:bodyPr>
          <a:lstStyle/>
          <a:p>
            <a:pPr indent="-349250" lvl="0" marL="349250" rtl="0" algn="l">
              <a:lnSpc>
                <a:spcPct val="100000"/>
              </a:lnSpc>
              <a:spcBef>
                <a:spcPts val="0"/>
              </a:spcBef>
              <a:spcAft>
                <a:spcPts val="0"/>
              </a:spcAft>
              <a:buSzPts val="1540"/>
              <a:buChar char="⚫"/>
            </a:pPr>
            <a:r>
              <a:rPr lang="en-US" sz="1400"/>
              <a:t>Captains </a:t>
            </a:r>
            <a:r>
              <a:rPr lang="en-US" sz="1400"/>
              <a:t>are responsible to oversee one of the 4 groups and to be a support for the needs of the leaders and the kids in their crews. Sherpas have some of the largest responsibilities, so </a:t>
            </a:r>
            <a:r>
              <a:rPr b="1" lang="en-US" sz="1400"/>
              <a:t>it is very important that they are there everyday from beginning to end, and that they understand all the protocols thoroughly!</a:t>
            </a:r>
            <a:endParaRPr/>
          </a:p>
          <a:p>
            <a:pPr indent="-293370" lvl="0" marL="349250" rtl="0" algn="l">
              <a:lnSpc>
                <a:spcPct val="100000"/>
              </a:lnSpc>
              <a:spcBef>
                <a:spcPts val="0"/>
              </a:spcBef>
              <a:spcAft>
                <a:spcPts val="0"/>
              </a:spcAft>
              <a:buSzPts val="880"/>
              <a:buNone/>
            </a:pPr>
            <a:r>
              <a:t/>
            </a:r>
            <a:endParaRPr sz="800"/>
          </a:p>
          <a:p>
            <a:pPr indent="-349250" lvl="0" marL="349250" rtl="0" algn="l">
              <a:lnSpc>
                <a:spcPct val="100000"/>
              </a:lnSpc>
              <a:spcBef>
                <a:spcPts val="0"/>
              </a:spcBef>
              <a:spcAft>
                <a:spcPts val="0"/>
              </a:spcAft>
              <a:buSzPts val="1540"/>
              <a:buChar char="⚫"/>
            </a:pPr>
            <a:r>
              <a:rPr lang="en-US" sz="1400"/>
              <a:t>Dealing with various/difficult situations: More on this later</a:t>
            </a:r>
            <a:endParaRPr/>
          </a:p>
          <a:p>
            <a:pPr indent="-293370" lvl="0" marL="349250" rtl="0" algn="l">
              <a:lnSpc>
                <a:spcPct val="100000"/>
              </a:lnSpc>
              <a:spcBef>
                <a:spcPts val="0"/>
              </a:spcBef>
              <a:spcAft>
                <a:spcPts val="0"/>
              </a:spcAft>
              <a:buSzPts val="880"/>
              <a:buNone/>
            </a:pPr>
            <a:r>
              <a:t/>
            </a:r>
            <a:endParaRPr sz="800"/>
          </a:p>
          <a:p>
            <a:pPr indent="-349250" lvl="0" marL="349250" rtl="0" algn="l">
              <a:lnSpc>
                <a:spcPct val="120000"/>
              </a:lnSpc>
              <a:spcBef>
                <a:spcPts val="0"/>
              </a:spcBef>
              <a:spcAft>
                <a:spcPts val="0"/>
              </a:spcAft>
              <a:buSzPts val="1540"/>
              <a:buChar char="⚫"/>
            </a:pPr>
            <a:r>
              <a:rPr lang="en-US" sz="1400"/>
              <a:t>Captains </a:t>
            </a:r>
            <a:r>
              <a:rPr lang="en-US" sz="1400"/>
              <a:t>must be familiar with </a:t>
            </a:r>
            <a:endParaRPr/>
          </a:p>
          <a:p>
            <a:pPr indent="-349250" lvl="0" marL="349250" rtl="0" algn="l">
              <a:lnSpc>
                <a:spcPct val="120000"/>
              </a:lnSpc>
              <a:spcBef>
                <a:spcPts val="0"/>
              </a:spcBef>
              <a:spcAft>
                <a:spcPts val="0"/>
              </a:spcAft>
              <a:buSzPts val="1540"/>
              <a:buNone/>
            </a:pPr>
            <a:r>
              <a:rPr lang="en-US" sz="1400"/>
              <a:t>	1: the schedule/transitioning between stations </a:t>
            </a:r>
            <a:endParaRPr/>
          </a:p>
          <a:p>
            <a:pPr indent="-349250" lvl="0" marL="349250" rtl="0" algn="l">
              <a:lnSpc>
                <a:spcPct val="120000"/>
              </a:lnSpc>
              <a:spcBef>
                <a:spcPts val="0"/>
              </a:spcBef>
              <a:spcAft>
                <a:spcPts val="0"/>
              </a:spcAft>
              <a:buSzPts val="1540"/>
              <a:buNone/>
            </a:pPr>
            <a:r>
              <a:rPr lang="en-US" sz="1400"/>
              <a:t>	2:bathroom break protocol </a:t>
            </a:r>
            <a:endParaRPr/>
          </a:p>
          <a:p>
            <a:pPr indent="-349250" lvl="0" marL="349250" rtl="0" algn="l">
              <a:lnSpc>
                <a:spcPct val="120000"/>
              </a:lnSpc>
              <a:spcBef>
                <a:spcPts val="0"/>
              </a:spcBef>
              <a:spcAft>
                <a:spcPts val="0"/>
              </a:spcAft>
              <a:buSzPts val="1540"/>
              <a:buNone/>
            </a:pPr>
            <a:r>
              <a:rPr lang="en-US" sz="1400"/>
              <a:t>	3:the receiving/releasing kids to the parents. </a:t>
            </a:r>
            <a:endParaRPr/>
          </a:p>
          <a:p>
            <a:pPr indent="-349250" lvl="0" marL="349250" rtl="0" algn="l">
              <a:lnSpc>
                <a:spcPct val="120000"/>
              </a:lnSpc>
              <a:spcBef>
                <a:spcPts val="0"/>
              </a:spcBef>
              <a:spcAft>
                <a:spcPts val="0"/>
              </a:spcAft>
              <a:buSzPts val="880"/>
              <a:buNone/>
            </a:pPr>
            <a:r>
              <a:t/>
            </a:r>
            <a:endParaRPr sz="800"/>
          </a:p>
          <a:p>
            <a:pPr indent="-349250" lvl="0" marL="349250" rtl="0" algn="l">
              <a:lnSpc>
                <a:spcPct val="120000"/>
              </a:lnSpc>
              <a:spcBef>
                <a:spcPts val="0"/>
              </a:spcBef>
              <a:spcAft>
                <a:spcPts val="0"/>
              </a:spcAft>
              <a:buSzPts val="1540"/>
              <a:buFont typeface="Arial"/>
              <a:buChar char="•"/>
            </a:pPr>
            <a:r>
              <a:rPr lang="en-US" sz="1400"/>
              <a:t>Captains </a:t>
            </a:r>
            <a:r>
              <a:rPr lang="en-US" sz="1400"/>
              <a:t> should keep their eye on the crew leaders and </a:t>
            </a:r>
            <a:r>
              <a:rPr b="1" lang="en-US" sz="1400"/>
              <a:t>make sure that they keep their kids with them, and always follow the 2 leader rule</a:t>
            </a:r>
            <a:r>
              <a:rPr lang="en-US" sz="1400"/>
              <a:t>.</a:t>
            </a:r>
            <a:endParaRPr/>
          </a:p>
          <a:p>
            <a:pPr indent="-349250" lvl="0" marL="349250" rtl="0" algn="l">
              <a:lnSpc>
                <a:spcPct val="120000"/>
              </a:lnSpc>
              <a:spcBef>
                <a:spcPts val="0"/>
              </a:spcBef>
              <a:spcAft>
                <a:spcPts val="0"/>
              </a:spcAft>
              <a:buSzPts val="880"/>
              <a:buNone/>
            </a:pPr>
            <a:r>
              <a:rPr lang="en-US" sz="800"/>
              <a:t>  </a:t>
            </a:r>
            <a:endParaRPr/>
          </a:p>
          <a:p>
            <a:pPr indent="-349250" lvl="0" marL="349250" rtl="0" algn="l">
              <a:lnSpc>
                <a:spcPct val="100000"/>
              </a:lnSpc>
              <a:spcBef>
                <a:spcPts val="0"/>
              </a:spcBef>
              <a:spcAft>
                <a:spcPts val="0"/>
              </a:spcAft>
              <a:buSzPts val="1540"/>
              <a:buChar char="⚫"/>
            </a:pPr>
            <a:r>
              <a:rPr lang="en-US" sz="1400"/>
              <a:t>Captains </a:t>
            </a:r>
            <a:r>
              <a:rPr lang="en-US" sz="1400"/>
              <a:t> will </a:t>
            </a:r>
            <a:r>
              <a:rPr b="1" lang="en-US" sz="1400"/>
              <a:t>go ahead of the group </a:t>
            </a:r>
            <a:r>
              <a:rPr lang="en-US" sz="1400"/>
              <a:t>to see if the group at the next station is ready before bringing their group in</a:t>
            </a:r>
            <a:r>
              <a:rPr b="1" lang="en-US" sz="1400"/>
              <a:t>. No one should let their kids run off to the next station</a:t>
            </a:r>
            <a:r>
              <a:rPr lang="en-US" sz="1400"/>
              <a:t>.  The leaders must always be in front of the kids, and wait until they get the signal from the captain that they can bring their kids into the next station. Do not bust into the next station.  Make sure that they are ready for you.</a:t>
            </a:r>
            <a:endParaRPr/>
          </a:p>
          <a:p>
            <a:pPr indent="-293370" lvl="0" marL="349250" rtl="0" algn="l">
              <a:lnSpc>
                <a:spcPct val="100000"/>
              </a:lnSpc>
              <a:spcBef>
                <a:spcPts val="0"/>
              </a:spcBef>
              <a:spcAft>
                <a:spcPts val="0"/>
              </a:spcAft>
              <a:buSzPts val="880"/>
              <a:buNone/>
            </a:pPr>
            <a:r>
              <a:t/>
            </a:r>
            <a:endParaRPr sz="800"/>
          </a:p>
          <a:p>
            <a:pPr indent="-349250" lvl="0" marL="349250" rtl="0" algn="l">
              <a:lnSpc>
                <a:spcPct val="100000"/>
              </a:lnSpc>
              <a:spcBef>
                <a:spcPts val="0"/>
              </a:spcBef>
              <a:spcAft>
                <a:spcPts val="0"/>
              </a:spcAft>
              <a:buSzPts val="1540"/>
              <a:buChar char="⚫"/>
            </a:pPr>
            <a:r>
              <a:rPr lang="en-US" sz="1400"/>
              <a:t>Captains </a:t>
            </a:r>
            <a:r>
              <a:rPr lang="en-US" sz="1400"/>
              <a:t> will </a:t>
            </a:r>
            <a:r>
              <a:rPr b="1" lang="en-US" sz="1400"/>
              <a:t>help get the attention of the kids </a:t>
            </a:r>
            <a:r>
              <a:rPr lang="en-US" sz="1400"/>
              <a:t>by calling for the leaders to help quiet the kids down “leaders quiet your group down” before the leader instructs the kids.  An attention getting cheer/clap would be great!</a:t>
            </a:r>
            <a:endParaRPr sz="14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7"/>
          <p:cNvSpPr txBox="1"/>
          <p:nvPr>
            <p:ph type="title"/>
          </p:nvPr>
        </p:nvSpPr>
        <p:spPr>
          <a:xfrm>
            <a:off x="549275" y="107575"/>
            <a:ext cx="8042400" cy="932100"/>
          </a:xfrm>
          <a:prstGeom prst="rect">
            <a:avLst/>
          </a:prstGeom>
          <a:noFill/>
          <a:ln>
            <a:noFill/>
          </a:ln>
        </p:spPr>
        <p:txBody>
          <a:bodyPr anchorCtr="0" anchor="b" bIns="45700" lIns="91425" spcFirstLastPara="1" rIns="91425" wrap="square" tIns="45700">
            <a:normAutofit/>
          </a:bodyPr>
          <a:lstStyle/>
          <a:p>
            <a:pPr indent="0" lvl="0" marL="0" rtl="0" algn="ctr">
              <a:lnSpc>
                <a:spcPct val="100000"/>
              </a:lnSpc>
              <a:spcBef>
                <a:spcPts val="0"/>
              </a:spcBef>
              <a:spcAft>
                <a:spcPts val="0"/>
              </a:spcAft>
              <a:buClr>
                <a:srgbClr val="0070C0"/>
              </a:buClr>
              <a:buSzPts val="4600"/>
              <a:buFont typeface="Source Sans Pro"/>
              <a:buNone/>
            </a:pPr>
            <a:r>
              <a:rPr b="1" lang="en-US">
                <a:solidFill>
                  <a:srgbClr val="0070C0"/>
                </a:solidFill>
              </a:rPr>
              <a:t>Crew Leader Excpectations</a:t>
            </a:r>
            <a:endParaRPr b="1">
              <a:solidFill>
                <a:srgbClr val="0070C0"/>
              </a:solidFill>
            </a:endParaRPr>
          </a:p>
        </p:txBody>
      </p:sp>
      <p:sp>
        <p:nvSpPr>
          <p:cNvPr id="120" name="Google Shape;120;p7"/>
          <p:cNvSpPr txBox="1"/>
          <p:nvPr>
            <p:ph idx="1" type="body"/>
          </p:nvPr>
        </p:nvSpPr>
        <p:spPr>
          <a:xfrm>
            <a:off x="148856" y="1444532"/>
            <a:ext cx="8995144" cy="5681125"/>
          </a:xfrm>
          <a:prstGeom prst="rect">
            <a:avLst/>
          </a:prstGeom>
          <a:noFill/>
          <a:ln>
            <a:noFill/>
          </a:ln>
        </p:spPr>
        <p:txBody>
          <a:bodyPr anchorCtr="0" anchor="t" bIns="45700" lIns="91425" spcFirstLastPara="1" rIns="91425" wrap="square" tIns="45700">
            <a:noAutofit/>
          </a:bodyPr>
          <a:lstStyle/>
          <a:p>
            <a:pPr indent="-349250" lvl="0" marL="349250" rtl="0" algn="l">
              <a:lnSpc>
                <a:spcPct val="100000"/>
              </a:lnSpc>
              <a:spcBef>
                <a:spcPts val="0"/>
              </a:spcBef>
              <a:spcAft>
                <a:spcPts val="0"/>
              </a:spcAft>
              <a:buSzPts val="1540"/>
              <a:buChar char="⚫"/>
            </a:pPr>
            <a:r>
              <a:rPr lang="en-US" sz="1400"/>
              <a:t>SMILE, and have fun!</a:t>
            </a:r>
            <a:endParaRPr/>
          </a:p>
          <a:p>
            <a:pPr indent="-349250" lvl="0" marL="349250" rtl="0" algn="l">
              <a:lnSpc>
                <a:spcPct val="120000"/>
              </a:lnSpc>
              <a:spcBef>
                <a:spcPts val="2000"/>
              </a:spcBef>
              <a:spcAft>
                <a:spcPts val="0"/>
              </a:spcAft>
              <a:buSzPts val="1540"/>
              <a:buChar char="⚫"/>
            </a:pPr>
            <a:r>
              <a:rPr lang="en-US" sz="1400"/>
              <a:t>Be a positive Role Model by your language (No swearing, inappropriate conversations, talking negatively about anyone) &amp; modest attire (loose fitting staff T-Shirts with no exposed midriff, 3 inch inseam on shorts)</a:t>
            </a:r>
            <a:endParaRPr/>
          </a:p>
          <a:p>
            <a:pPr indent="-349250" lvl="0" marL="349250" rtl="0" algn="l">
              <a:lnSpc>
                <a:spcPct val="100000"/>
              </a:lnSpc>
              <a:spcBef>
                <a:spcPts val="2000"/>
              </a:spcBef>
              <a:spcAft>
                <a:spcPts val="0"/>
              </a:spcAft>
              <a:buSzPts val="1540"/>
              <a:buChar char="⚫"/>
            </a:pPr>
            <a:r>
              <a:rPr lang="en-US" sz="1400"/>
              <a:t>Hand in your cell phones &amp; focus on your kids (Don’t get distracted by your peers)</a:t>
            </a:r>
            <a:endParaRPr/>
          </a:p>
          <a:p>
            <a:pPr indent="-349250" lvl="0" marL="349250" rtl="0" algn="l">
              <a:lnSpc>
                <a:spcPct val="100000"/>
              </a:lnSpc>
              <a:spcBef>
                <a:spcPts val="2000"/>
              </a:spcBef>
              <a:spcAft>
                <a:spcPts val="0"/>
              </a:spcAft>
              <a:buSzPts val="1540"/>
              <a:buChar char="⚫"/>
            </a:pPr>
            <a:r>
              <a:rPr lang="en-US" sz="1400"/>
              <a:t>Use each childs’ names in kind and loving ways daily, give high fives throughout the day.</a:t>
            </a:r>
            <a:endParaRPr/>
          </a:p>
          <a:p>
            <a:pPr indent="-349250" lvl="0" marL="349250" rtl="0" algn="l">
              <a:lnSpc>
                <a:spcPct val="100000"/>
              </a:lnSpc>
              <a:spcBef>
                <a:spcPts val="2000"/>
              </a:spcBef>
              <a:spcAft>
                <a:spcPts val="0"/>
              </a:spcAft>
              <a:buSzPts val="1540"/>
              <a:buChar char="⚫"/>
            </a:pPr>
            <a:r>
              <a:rPr lang="en-US" sz="1400"/>
              <a:t>Circle up during snack time  &amp; discussion in Kid Vid Cinema</a:t>
            </a:r>
            <a:endParaRPr/>
          </a:p>
          <a:p>
            <a:pPr indent="-349250" lvl="0" marL="349250" rtl="0" algn="l">
              <a:lnSpc>
                <a:spcPct val="100000"/>
              </a:lnSpc>
              <a:spcBef>
                <a:spcPts val="2000"/>
              </a:spcBef>
              <a:spcAft>
                <a:spcPts val="0"/>
              </a:spcAft>
              <a:buSzPts val="1540"/>
              <a:buChar char="⚫"/>
            </a:pPr>
            <a:r>
              <a:rPr lang="en-US" sz="1400"/>
              <a:t>Be an active tuned-in listener during discussions</a:t>
            </a:r>
            <a:endParaRPr/>
          </a:p>
          <a:p>
            <a:pPr indent="-349250" lvl="0" marL="349250" rtl="0" algn="l">
              <a:lnSpc>
                <a:spcPct val="100000"/>
              </a:lnSpc>
              <a:spcBef>
                <a:spcPts val="2000"/>
              </a:spcBef>
              <a:spcAft>
                <a:spcPts val="0"/>
              </a:spcAft>
              <a:buSzPts val="1540"/>
              <a:buChar char="⚫"/>
            </a:pPr>
            <a:r>
              <a:rPr lang="en-US" sz="1400"/>
              <a:t>Get to know your crew members</a:t>
            </a:r>
            <a:endParaRPr/>
          </a:p>
          <a:p>
            <a:pPr indent="-349250" lvl="0" marL="349250" rtl="0" algn="l">
              <a:lnSpc>
                <a:spcPct val="100000"/>
              </a:lnSpc>
              <a:spcBef>
                <a:spcPts val="2000"/>
              </a:spcBef>
              <a:spcAft>
                <a:spcPts val="0"/>
              </a:spcAft>
              <a:buSzPts val="1540"/>
              <a:buChar char="⚫"/>
            </a:pPr>
            <a:r>
              <a:rPr lang="en-US" sz="1400"/>
              <a:t>Keep Children Safe – </a:t>
            </a:r>
            <a:r>
              <a:rPr b="1" lang="en-US" sz="1400"/>
              <a:t>never</a:t>
            </a:r>
            <a:r>
              <a:rPr lang="en-US" sz="1400"/>
              <a:t> </a:t>
            </a:r>
            <a:r>
              <a:rPr lang="en-US" sz="1400" u="sng"/>
              <a:t>leave them alone </a:t>
            </a:r>
            <a:r>
              <a:rPr lang="en-US" sz="1400"/>
              <a:t>or </a:t>
            </a:r>
            <a:r>
              <a:rPr lang="en-US" sz="1400" u="sng"/>
              <a:t>let anyone go off by themselves or run ahead</a:t>
            </a:r>
            <a:r>
              <a:rPr lang="en-US" sz="1400"/>
              <a:t>. </a:t>
            </a:r>
            <a:r>
              <a:rPr b="1" lang="en-US" sz="1400"/>
              <a:t>Always go before them.  </a:t>
            </a:r>
            <a:r>
              <a:rPr lang="en-US" sz="1400"/>
              <a:t>Anticipate that some will want to run off right after the station so position yourself accordingly</a:t>
            </a:r>
            <a:endParaRPr/>
          </a:p>
          <a:p>
            <a:pPr indent="-349250" lvl="0" marL="349250" rtl="0" algn="l">
              <a:lnSpc>
                <a:spcPct val="100000"/>
              </a:lnSpc>
              <a:spcBef>
                <a:spcPts val="2000"/>
              </a:spcBef>
              <a:spcAft>
                <a:spcPts val="0"/>
              </a:spcAft>
              <a:buSzPts val="1540"/>
              <a:buChar char="⚫"/>
            </a:pPr>
            <a:r>
              <a:rPr lang="en-US" sz="1400"/>
              <a:t>Help the leaders get the kids’ attention-When station leaders are talking, quiet your kids down, stay close</a:t>
            </a:r>
            <a:endParaRPr/>
          </a:p>
          <a:p>
            <a:pPr indent="-349250" lvl="0" marL="349250" rtl="0" algn="l">
              <a:lnSpc>
                <a:spcPct val="100000"/>
              </a:lnSpc>
              <a:spcBef>
                <a:spcPts val="2000"/>
              </a:spcBef>
              <a:spcAft>
                <a:spcPts val="0"/>
              </a:spcAft>
              <a:buSzPts val="1540"/>
              <a:buChar char="⚫"/>
            </a:pPr>
            <a:r>
              <a:rPr b="1" lang="en-US" sz="1400"/>
              <a:t>Reinforce Power Response</a:t>
            </a:r>
            <a:endParaRPr b="1" sz="14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8"/>
          <p:cNvSpPr txBox="1"/>
          <p:nvPr>
            <p:ph type="title"/>
          </p:nvPr>
        </p:nvSpPr>
        <p:spPr>
          <a:xfrm>
            <a:off x="549275" y="107576"/>
            <a:ext cx="8042276" cy="1336956"/>
          </a:xfrm>
          <a:prstGeom prst="rect">
            <a:avLst/>
          </a:prstGeom>
          <a:noFill/>
          <a:ln>
            <a:noFill/>
          </a:ln>
        </p:spPr>
        <p:txBody>
          <a:bodyPr anchorCtr="0" anchor="b" bIns="45700" lIns="91425" spcFirstLastPara="1" rIns="91425" wrap="square" tIns="45700">
            <a:normAutofit/>
          </a:bodyPr>
          <a:lstStyle/>
          <a:p>
            <a:pPr indent="0" lvl="0" marL="0" rtl="0" algn="ctr">
              <a:lnSpc>
                <a:spcPct val="100000"/>
              </a:lnSpc>
              <a:spcBef>
                <a:spcPts val="0"/>
              </a:spcBef>
              <a:spcAft>
                <a:spcPts val="0"/>
              </a:spcAft>
              <a:buClr>
                <a:srgbClr val="0070C0"/>
              </a:buClr>
              <a:buSzPts val="4600"/>
              <a:buFont typeface="Source Sans Pro"/>
              <a:buNone/>
            </a:pPr>
            <a:r>
              <a:rPr b="1" lang="en-US">
                <a:solidFill>
                  <a:srgbClr val="0070C0"/>
                </a:solidFill>
              </a:rPr>
              <a:t> continued…</a:t>
            </a:r>
            <a:endParaRPr b="1">
              <a:solidFill>
                <a:srgbClr val="0070C0"/>
              </a:solidFill>
            </a:endParaRPr>
          </a:p>
        </p:txBody>
      </p:sp>
      <p:sp>
        <p:nvSpPr>
          <p:cNvPr id="126" name="Google Shape;126;p8"/>
          <p:cNvSpPr txBox="1"/>
          <p:nvPr>
            <p:ph idx="1" type="body"/>
          </p:nvPr>
        </p:nvSpPr>
        <p:spPr>
          <a:xfrm>
            <a:off x="276375" y="1616149"/>
            <a:ext cx="8686800" cy="4525963"/>
          </a:xfrm>
          <a:prstGeom prst="rect">
            <a:avLst/>
          </a:prstGeom>
          <a:noFill/>
          <a:ln>
            <a:noFill/>
          </a:ln>
        </p:spPr>
        <p:txBody>
          <a:bodyPr anchorCtr="0" anchor="t" bIns="45700" lIns="91425" spcFirstLastPara="1" rIns="91425" wrap="square" tIns="45700">
            <a:normAutofit fontScale="92500" lnSpcReduction="10000"/>
          </a:bodyPr>
          <a:lstStyle/>
          <a:p>
            <a:pPr indent="-349250" lvl="0" marL="349250" rtl="0" algn="ctr">
              <a:lnSpc>
                <a:spcPct val="100000"/>
              </a:lnSpc>
              <a:spcBef>
                <a:spcPts val="0"/>
              </a:spcBef>
              <a:spcAft>
                <a:spcPts val="0"/>
              </a:spcAft>
              <a:buSzPct val="110000"/>
              <a:buNone/>
            </a:pPr>
            <a:r>
              <a:rPr b="1" lang="en-US"/>
              <a:t>Proper Interaction</a:t>
            </a:r>
            <a:endParaRPr/>
          </a:p>
          <a:p>
            <a:pPr indent="-349250" lvl="0" marL="349250" rtl="0" algn="l">
              <a:lnSpc>
                <a:spcPct val="100000"/>
              </a:lnSpc>
              <a:spcBef>
                <a:spcPts val="2000"/>
              </a:spcBef>
              <a:spcAft>
                <a:spcPts val="0"/>
              </a:spcAft>
              <a:buSzPct val="110000"/>
              <a:buNone/>
            </a:pPr>
            <a:r>
              <a:rPr lang="en-US"/>
              <a:t>To protect both you and all children who come to VBS make sure to  follow the below guidelines.</a:t>
            </a:r>
            <a:endParaRPr/>
          </a:p>
          <a:p>
            <a:pPr indent="-349250" lvl="0" marL="349250" rtl="0" algn="l">
              <a:lnSpc>
                <a:spcPct val="100000"/>
              </a:lnSpc>
              <a:spcBef>
                <a:spcPts val="2000"/>
              </a:spcBef>
              <a:spcAft>
                <a:spcPts val="0"/>
              </a:spcAft>
              <a:buSzPct val="110000"/>
              <a:buNone/>
            </a:pPr>
            <a:r>
              <a:rPr lang="en-US" u="sng"/>
              <a:t>Acceptable</a:t>
            </a:r>
            <a:r>
              <a:rPr lang="en-US"/>
              <a:t>: high-fives, side hugs, games of tag, staying in groups/pairs, giving all kids equal attention.</a:t>
            </a:r>
            <a:endParaRPr/>
          </a:p>
          <a:p>
            <a:pPr indent="-349250" lvl="0" marL="349250" rtl="0" algn="l">
              <a:lnSpc>
                <a:spcPct val="100000"/>
              </a:lnSpc>
              <a:spcBef>
                <a:spcPts val="2000"/>
              </a:spcBef>
              <a:spcAft>
                <a:spcPts val="0"/>
              </a:spcAft>
              <a:buSzPct val="110000"/>
              <a:buNone/>
            </a:pPr>
            <a:r>
              <a:rPr lang="en-US" u="sng"/>
              <a:t>Not acceptable</a:t>
            </a:r>
            <a:r>
              <a:rPr lang="en-US"/>
              <a:t>: front hugs, tickling, piggy back rides, sitting on your lap, wrestling, being alone with a child, showing favoritism to any child. </a:t>
            </a:r>
            <a:endParaRPr/>
          </a:p>
          <a:p>
            <a:pPr indent="-349250" lvl="0" marL="349250" rtl="0" algn="l">
              <a:lnSpc>
                <a:spcPct val="100000"/>
              </a:lnSpc>
              <a:spcBef>
                <a:spcPts val="2000"/>
              </a:spcBef>
              <a:spcAft>
                <a:spcPts val="0"/>
              </a:spcAft>
              <a:buSzPct val="110000"/>
              <a:buNone/>
            </a:pPr>
            <a:r>
              <a:rPr lang="en-US"/>
              <a:t>*Always remember the 2 leader rule.  Children should always have 2 leaders with them at all times!!!</a:t>
            </a:r>
            <a:endParaRPr/>
          </a:p>
          <a:p>
            <a:pPr indent="-349250" lvl="0" marL="349250" rtl="0" algn="l">
              <a:lnSpc>
                <a:spcPct val="100000"/>
              </a:lnSpc>
              <a:spcBef>
                <a:spcPts val="2000"/>
              </a:spcBef>
              <a:spcAft>
                <a:spcPts val="0"/>
              </a:spcAft>
              <a:buSzPct val="110000"/>
              <a:buNone/>
            </a:pPr>
            <a:r>
              <a:rPr lang="en-US"/>
              <a:t>*Do not touch a child anywhere that a bathing suit would cover him/her.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9"/>
          <p:cNvSpPr txBox="1"/>
          <p:nvPr>
            <p:ph type="title"/>
          </p:nvPr>
        </p:nvSpPr>
        <p:spPr>
          <a:xfrm>
            <a:off x="549275" y="107576"/>
            <a:ext cx="8042276" cy="1336956"/>
          </a:xfrm>
          <a:prstGeom prst="rect">
            <a:avLst/>
          </a:prstGeom>
          <a:noFill/>
          <a:ln>
            <a:noFill/>
          </a:ln>
        </p:spPr>
        <p:txBody>
          <a:bodyPr anchorCtr="0" anchor="b" bIns="45700" lIns="91425" spcFirstLastPara="1" rIns="91425" wrap="square" tIns="45700">
            <a:noAutofit/>
          </a:bodyPr>
          <a:lstStyle/>
          <a:p>
            <a:pPr indent="0" lvl="0" marL="0" rtl="0" algn="ctr">
              <a:lnSpc>
                <a:spcPct val="100000"/>
              </a:lnSpc>
              <a:spcBef>
                <a:spcPts val="0"/>
              </a:spcBef>
              <a:spcAft>
                <a:spcPts val="0"/>
              </a:spcAft>
              <a:buClr>
                <a:schemeClr val="accent1"/>
              </a:buClr>
              <a:buSzPts val="4600"/>
              <a:buFont typeface="Source Sans Pro"/>
              <a:buNone/>
            </a:pPr>
            <a:r>
              <a:rPr lang="en-US"/>
              <a:t>Roles/jobs for the campers</a:t>
            </a:r>
            <a:endParaRPr/>
          </a:p>
        </p:txBody>
      </p:sp>
      <p:sp>
        <p:nvSpPr>
          <p:cNvPr id="132" name="Google Shape;132;p9"/>
          <p:cNvSpPr txBox="1"/>
          <p:nvPr>
            <p:ph idx="1" type="body"/>
          </p:nvPr>
        </p:nvSpPr>
        <p:spPr>
          <a:xfrm>
            <a:off x="549275" y="1600201"/>
            <a:ext cx="8042276" cy="4343400"/>
          </a:xfrm>
          <a:prstGeom prst="rect">
            <a:avLst/>
          </a:prstGeom>
          <a:noFill/>
          <a:ln>
            <a:noFill/>
          </a:ln>
        </p:spPr>
        <p:txBody>
          <a:bodyPr anchorCtr="0" anchor="t" bIns="45700" lIns="91425" spcFirstLastPara="1" rIns="91425" wrap="square" tIns="45700">
            <a:normAutofit/>
          </a:bodyPr>
          <a:lstStyle/>
          <a:p>
            <a:pPr indent="-349250" lvl="0" marL="349250" rtl="0" algn="l">
              <a:lnSpc>
                <a:spcPct val="100000"/>
              </a:lnSpc>
              <a:spcBef>
                <a:spcPts val="0"/>
              </a:spcBef>
              <a:spcAft>
                <a:spcPts val="0"/>
              </a:spcAft>
              <a:buSzPts val="2200"/>
              <a:buChar char="⚫"/>
            </a:pPr>
            <a:r>
              <a:rPr lang="en-US" sz="2000" u="sng"/>
              <a:t>1: Guide</a:t>
            </a:r>
            <a:r>
              <a:rPr lang="en-US" sz="2000"/>
              <a:t>: Chooses action ideas of how the crew will travel (ex: swimming, paddling, roll like coconuts, crab walk, etc..)</a:t>
            </a:r>
            <a:endParaRPr/>
          </a:p>
          <a:p>
            <a:pPr indent="-349250" lvl="0" marL="349250" rtl="0" algn="l">
              <a:lnSpc>
                <a:spcPct val="100000"/>
              </a:lnSpc>
              <a:spcBef>
                <a:spcPts val="2000"/>
              </a:spcBef>
              <a:spcAft>
                <a:spcPts val="0"/>
              </a:spcAft>
              <a:buSzPts val="2200"/>
              <a:buChar char="⚫"/>
            </a:pPr>
            <a:r>
              <a:rPr lang="en-US" sz="2000" u="sng"/>
              <a:t>2: Kit Carrier:</a:t>
            </a:r>
            <a:r>
              <a:rPr lang="en-US" sz="2000"/>
              <a:t> Distributes and collects supplies, and helps to carry the Crew’s bag</a:t>
            </a:r>
            <a:endParaRPr/>
          </a:p>
          <a:p>
            <a:pPr indent="-349250" lvl="0" marL="349250" rtl="0" algn="l">
              <a:lnSpc>
                <a:spcPct val="100000"/>
              </a:lnSpc>
              <a:spcBef>
                <a:spcPts val="2000"/>
              </a:spcBef>
              <a:spcAft>
                <a:spcPts val="0"/>
              </a:spcAft>
              <a:buSzPts val="2200"/>
              <a:buChar char="⚫"/>
            </a:pPr>
            <a:r>
              <a:rPr lang="en-US" sz="2000" u="sng"/>
              <a:t>3: Prayer Person:</a:t>
            </a:r>
            <a:r>
              <a:rPr lang="en-US" sz="2000"/>
              <a:t> Leads or opens prayer times</a:t>
            </a:r>
            <a:endParaRPr/>
          </a:p>
          <a:p>
            <a:pPr indent="-349250" lvl="0" marL="349250" rtl="0" algn="l">
              <a:lnSpc>
                <a:spcPct val="100000"/>
              </a:lnSpc>
              <a:spcBef>
                <a:spcPts val="2000"/>
              </a:spcBef>
              <a:spcAft>
                <a:spcPts val="0"/>
              </a:spcAft>
              <a:buSzPts val="2200"/>
              <a:buChar char="⚫"/>
            </a:pPr>
            <a:r>
              <a:rPr lang="en-US" sz="2000" u="sng"/>
              <a:t>4: Navigator:</a:t>
            </a:r>
            <a:r>
              <a:rPr lang="en-US" sz="2000"/>
              <a:t> Helps monitor the daily schedule to let the crew know what’s coming next</a:t>
            </a:r>
            <a:endParaRPr/>
          </a:p>
          <a:p>
            <a:pPr indent="-349250" lvl="0" marL="349250" rtl="0" algn="l">
              <a:lnSpc>
                <a:spcPct val="100000"/>
              </a:lnSpc>
              <a:spcBef>
                <a:spcPts val="2000"/>
              </a:spcBef>
              <a:spcAft>
                <a:spcPts val="0"/>
              </a:spcAft>
              <a:buSzPts val="2200"/>
              <a:buChar char="⚫"/>
            </a:pPr>
            <a:r>
              <a:rPr lang="en-US" sz="2000" u="sng"/>
              <a:t>5: Thank You-er:</a:t>
            </a:r>
            <a:r>
              <a:rPr lang="en-US" sz="2000"/>
              <a:t> Leads the crew in thanking station leaders every day.</a:t>
            </a:r>
            <a:endParaRPr sz="2000" u="sng"/>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11"/>
          <p:cNvSpPr txBox="1"/>
          <p:nvPr>
            <p:ph type="title"/>
          </p:nvPr>
        </p:nvSpPr>
        <p:spPr>
          <a:xfrm>
            <a:off x="549275" y="-316230"/>
            <a:ext cx="8042276" cy="1336956"/>
          </a:xfrm>
          <a:prstGeom prst="rect">
            <a:avLst/>
          </a:prstGeom>
          <a:noFill/>
          <a:ln>
            <a:noFill/>
          </a:ln>
        </p:spPr>
        <p:txBody>
          <a:bodyPr anchorCtr="0" anchor="b" bIns="45700" lIns="91425" spcFirstLastPara="1" rIns="91425" wrap="square" tIns="45700">
            <a:noAutofit/>
          </a:bodyPr>
          <a:lstStyle/>
          <a:p>
            <a:pPr indent="0" lvl="0" marL="0" rtl="0" algn="ctr">
              <a:lnSpc>
                <a:spcPct val="100000"/>
              </a:lnSpc>
              <a:spcBef>
                <a:spcPts val="0"/>
              </a:spcBef>
              <a:spcAft>
                <a:spcPts val="0"/>
              </a:spcAft>
              <a:buClr>
                <a:schemeClr val="accent1"/>
              </a:buClr>
              <a:buSzPts val="4600"/>
              <a:buFont typeface="Source Sans Pro"/>
              <a:buNone/>
            </a:pPr>
            <a:r>
              <a:rPr lang="en-US"/>
              <a:t>Receiving Campers</a:t>
            </a:r>
            <a:endParaRPr/>
          </a:p>
        </p:txBody>
      </p:sp>
      <p:sp>
        <p:nvSpPr>
          <p:cNvPr id="138" name="Google Shape;138;p11"/>
          <p:cNvSpPr txBox="1"/>
          <p:nvPr>
            <p:ph idx="1" type="body"/>
          </p:nvPr>
        </p:nvSpPr>
        <p:spPr>
          <a:xfrm>
            <a:off x="549275" y="1318436"/>
            <a:ext cx="8042276" cy="4710224"/>
          </a:xfrm>
          <a:prstGeom prst="rect">
            <a:avLst/>
          </a:prstGeom>
          <a:noFill/>
          <a:ln>
            <a:noFill/>
          </a:ln>
        </p:spPr>
        <p:txBody>
          <a:bodyPr anchorCtr="0" anchor="t" bIns="45700" lIns="91425" spcFirstLastPara="1" rIns="91425" wrap="square" tIns="45700">
            <a:normAutofit fontScale="62500" lnSpcReduction="20000"/>
          </a:bodyPr>
          <a:lstStyle/>
          <a:p>
            <a:pPr indent="-349250" lvl="0" marL="349250" rtl="0" algn="l">
              <a:lnSpc>
                <a:spcPct val="100000"/>
              </a:lnSpc>
              <a:spcBef>
                <a:spcPts val="0"/>
              </a:spcBef>
              <a:spcAft>
                <a:spcPts val="0"/>
              </a:spcAft>
              <a:buSzPct val="110000"/>
              <a:buChar char="⚫"/>
            </a:pPr>
            <a:r>
              <a:rPr lang="en-US"/>
              <a:t>Someone will be positioned at the </a:t>
            </a:r>
            <a:r>
              <a:rPr lang="en-US" u="sng"/>
              <a:t>sanctuary door</a:t>
            </a:r>
            <a:r>
              <a:rPr lang="en-US"/>
              <a:t> who will direct each child to the correct captain  of his/her group.</a:t>
            </a:r>
            <a:endParaRPr/>
          </a:p>
          <a:p>
            <a:pPr indent="-349250" lvl="0" marL="349250" rtl="0" algn="l">
              <a:lnSpc>
                <a:spcPct val="100000"/>
              </a:lnSpc>
              <a:spcBef>
                <a:spcPts val="2000"/>
              </a:spcBef>
              <a:spcAft>
                <a:spcPts val="0"/>
              </a:spcAft>
              <a:buSzPct val="110000"/>
              <a:buChar char="⚫"/>
            </a:pPr>
            <a:r>
              <a:rPr lang="en-US"/>
              <a:t>The </a:t>
            </a:r>
            <a:r>
              <a:rPr lang="en-US" u="sng"/>
              <a:t>Captain</a:t>
            </a:r>
            <a:r>
              <a:rPr lang="en-US"/>
              <a:t> will then direct the child to the correct crew. </a:t>
            </a:r>
            <a:endParaRPr/>
          </a:p>
          <a:p>
            <a:pPr indent="-349250" lvl="0" marL="349250" rtl="0" algn="l">
              <a:lnSpc>
                <a:spcPct val="100000"/>
              </a:lnSpc>
              <a:spcBef>
                <a:spcPts val="2000"/>
              </a:spcBef>
              <a:spcAft>
                <a:spcPts val="0"/>
              </a:spcAft>
              <a:buSzPct val="110000"/>
              <a:buChar char="⚫"/>
            </a:pPr>
            <a:r>
              <a:rPr lang="en-US" u="sng"/>
              <a:t>Crew leaders </a:t>
            </a:r>
            <a:r>
              <a:rPr lang="en-US"/>
              <a:t>will have assigned spots in the sanctuary and will receive their campers from the captain.  </a:t>
            </a:r>
            <a:endParaRPr/>
          </a:p>
          <a:p>
            <a:pPr indent="-349250" lvl="0" marL="349250" rtl="0" algn="l">
              <a:lnSpc>
                <a:spcPct val="100000"/>
              </a:lnSpc>
              <a:spcBef>
                <a:spcPts val="2000"/>
              </a:spcBef>
              <a:spcAft>
                <a:spcPts val="0"/>
              </a:spcAft>
              <a:buSzPct val="110000"/>
              <a:buChar char="⚫"/>
            </a:pPr>
            <a:r>
              <a:rPr lang="en-US"/>
              <a:t>If any </a:t>
            </a:r>
            <a:r>
              <a:rPr lang="en-US" u="sng"/>
              <a:t>camper is new</a:t>
            </a:r>
            <a:r>
              <a:rPr lang="en-US"/>
              <a:t>, the crew leader is responsible to make sure to 1: receive a </a:t>
            </a:r>
            <a:r>
              <a:rPr b="1" lang="en-US"/>
              <a:t>medical card</a:t>
            </a:r>
            <a:r>
              <a:rPr lang="en-US"/>
              <a:t> for the child, and 2: that each child has a </a:t>
            </a:r>
            <a:r>
              <a:rPr b="1" lang="en-US"/>
              <a:t>name tag with a colored dot on it</a:t>
            </a:r>
            <a:r>
              <a:rPr lang="en-US"/>
              <a:t>.  If either of these are not present the crew leader must notify the Sherpa immediately who will message the registrar for this information.  This must be done asap as soon as this is noticed. If you lose this card at any point in the week ask the registration booth for another one asap.</a:t>
            </a:r>
            <a:endParaRPr/>
          </a:p>
          <a:p>
            <a:pPr indent="-349250" lvl="0" marL="349250" rtl="0" algn="l">
              <a:lnSpc>
                <a:spcPct val="100000"/>
              </a:lnSpc>
              <a:spcBef>
                <a:spcPts val="2000"/>
              </a:spcBef>
              <a:spcAft>
                <a:spcPts val="0"/>
              </a:spcAft>
              <a:buSzPct val="110000"/>
              <a:buChar char="⚫"/>
            </a:pPr>
            <a:r>
              <a:rPr lang="en-US"/>
              <a:t>Keep any </a:t>
            </a:r>
            <a:r>
              <a:rPr b="1" lang="en-US"/>
              <a:t>medical or allergy conditions confidential </a:t>
            </a:r>
            <a:r>
              <a:rPr lang="en-US"/>
              <a:t>and do not discuss them with anyone besides with the captain, director, nurse, registration or station leader.  Do not leave their medical card out.  Leave it in your pouch at all times except when you need to refer to it. </a:t>
            </a:r>
            <a:endParaRPr/>
          </a:p>
          <a:p>
            <a:pPr indent="-349250" lvl="0" marL="349250" rtl="0" algn="l">
              <a:lnSpc>
                <a:spcPct val="100000"/>
              </a:lnSpc>
              <a:spcBef>
                <a:spcPts val="2000"/>
              </a:spcBef>
              <a:spcAft>
                <a:spcPts val="0"/>
              </a:spcAft>
              <a:buSzPct val="110000"/>
              <a:buChar char="⚫"/>
            </a:pPr>
            <a:r>
              <a:rPr lang="en-US"/>
              <a:t>Be familiar with your child’s condition at all times, and what may be needed.  Know if your camper is allergic to bees and carries an epipen, and what your role is.</a:t>
            </a:r>
            <a:endParaRPr/>
          </a:p>
          <a:p>
            <a:pPr indent="-349250" lvl="0" marL="349250" rtl="0" algn="l">
              <a:lnSpc>
                <a:spcPct val="100000"/>
              </a:lnSpc>
              <a:spcBef>
                <a:spcPts val="2000"/>
              </a:spcBef>
              <a:spcAft>
                <a:spcPts val="0"/>
              </a:spcAft>
              <a:buSzPct val="110000"/>
              <a:buNone/>
            </a:pPr>
            <a:r>
              <a:t/>
            </a:r>
            <a:endParaRPr>
              <a:solidFill>
                <a:srgbClr val="FF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12"/>
          <p:cNvSpPr txBox="1"/>
          <p:nvPr>
            <p:ph type="title"/>
          </p:nvPr>
        </p:nvSpPr>
        <p:spPr>
          <a:xfrm>
            <a:off x="549275" y="-316230"/>
            <a:ext cx="8042276" cy="1336956"/>
          </a:xfrm>
          <a:prstGeom prst="rect">
            <a:avLst/>
          </a:prstGeom>
          <a:noFill/>
          <a:ln>
            <a:noFill/>
          </a:ln>
        </p:spPr>
        <p:txBody>
          <a:bodyPr anchorCtr="0" anchor="b" bIns="45700" lIns="91425" spcFirstLastPara="1" rIns="91425" wrap="square" tIns="45700">
            <a:noAutofit/>
          </a:bodyPr>
          <a:lstStyle/>
          <a:p>
            <a:pPr indent="0" lvl="0" marL="0" rtl="0" algn="ctr">
              <a:lnSpc>
                <a:spcPct val="100000"/>
              </a:lnSpc>
              <a:spcBef>
                <a:spcPts val="0"/>
              </a:spcBef>
              <a:spcAft>
                <a:spcPts val="0"/>
              </a:spcAft>
              <a:buClr>
                <a:schemeClr val="accent1"/>
              </a:buClr>
              <a:buSzPts val="4600"/>
              <a:buFont typeface="Source Sans Pro"/>
              <a:buNone/>
            </a:pPr>
            <a:r>
              <a:rPr lang="en-US"/>
              <a:t>Receiving Campers</a:t>
            </a:r>
            <a:endParaRPr/>
          </a:p>
        </p:txBody>
      </p:sp>
      <p:sp>
        <p:nvSpPr>
          <p:cNvPr id="144" name="Google Shape;144;p12"/>
          <p:cNvSpPr txBox="1"/>
          <p:nvPr>
            <p:ph idx="1" type="body"/>
          </p:nvPr>
        </p:nvSpPr>
        <p:spPr>
          <a:xfrm>
            <a:off x="549275" y="1318436"/>
            <a:ext cx="8042276" cy="3657601"/>
          </a:xfrm>
          <a:prstGeom prst="rect">
            <a:avLst/>
          </a:prstGeom>
          <a:noFill/>
          <a:ln>
            <a:noFill/>
          </a:ln>
        </p:spPr>
        <p:txBody>
          <a:bodyPr anchorCtr="0" anchor="t" bIns="45700" lIns="91425" spcFirstLastPara="1" rIns="91425" wrap="square" tIns="45700">
            <a:normAutofit lnSpcReduction="10000"/>
          </a:bodyPr>
          <a:lstStyle/>
          <a:p>
            <a:pPr indent="-349250" lvl="0" marL="349250" rtl="0" algn="l">
              <a:lnSpc>
                <a:spcPct val="100000"/>
              </a:lnSpc>
              <a:spcBef>
                <a:spcPts val="0"/>
              </a:spcBef>
              <a:spcAft>
                <a:spcPts val="0"/>
              </a:spcAft>
              <a:buSzPts val="2640"/>
              <a:buChar char="⚫"/>
            </a:pPr>
            <a:r>
              <a:rPr lang="en-US"/>
              <a:t>This is what the cards look like:</a:t>
            </a:r>
            <a:endParaRPr/>
          </a:p>
          <a:p>
            <a:pPr indent="-349250" lvl="0" marL="349250" rtl="0" algn="l">
              <a:lnSpc>
                <a:spcPct val="100000"/>
              </a:lnSpc>
              <a:spcBef>
                <a:spcPts val="600"/>
              </a:spcBef>
              <a:spcAft>
                <a:spcPts val="0"/>
              </a:spcAft>
              <a:buSzPts val="2640"/>
              <a:buNone/>
            </a:pPr>
            <a:r>
              <a:rPr lang="en-US" u="sng"/>
              <a:t>Medical card </a:t>
            </a:r>
            <a:r>
              <a:rPr lang="en-US"/>
              <a:t>for the </a:t>
            </a:r>
            <a:r>
              <a:rPr b="1" lang="en-US" u="sng"/>
              <a:t>leader to keep in pouch-2 sided</a:t>
            </a:r>
            <a:endParaRPr b="1" u="sng"/>
          </a:p>
          <a:p>
            <a:pPr indent="-349250" lvl="0" marL="349250" rtl="0" algn="l">
              <a:lnSpc>
                <a:spcPct val="100000"/>
              </a:lnSpc>
              <a:spcBef>
                <a:spcPts val="600"/>
              </a:spcBef>
              <a:spcAft>
                <a:spcPts val="0"/>
              </a:spcAft>
              <a:buSzPts val="2640"/>
              <a:buNone/>
            </a:pPr>
            <a:r>
              <a:rPr lang="en-US"/>
              <a:t>                     Front					Back</a:t>
            </a:r>
            <a:endParaRPr/>
          </a:p>
          <a:p>
            <a:pPr indent="-349250" lvl="0" marL="349250" rtl="0" algn="l">
              <a:lnSpc>
                <a:spcPct val="100000"/>
              </a:lnSpc>
              <a:spcBef>
                <a:spcPts val="2000"/>
              </a:spcBef>
              <a:spcAft>
                <a:spcPts val="0"/>
              </a:spcAft>
              <a:buSzPts val="2640"/>
              <a:buNone/>
            </a:pPr>
            <a:r>
              <a:t/>
            </a:r>
            <a:endParaRPr>
              <a:solidFill>
                <a:srgbClr val="FF0000"/>
              </a:solidFill>
            </a:endParaRPr>
          </a:p>
          <a:p>
            <a:pPr indent="-349250" lvl="0" marL="349250" rtl="0" algn="l">
              <a:lnSpc>
                <a:spcPct val="100000"/>
              </a:lnSpc>
              <a:spcBef>
                <a:spcPts val="2000"/>
              </a:spcBef>
              <a:spcAft>
                <a:spcPts val="0"/>
              </a:spcAft>
              <a:buSzPts val="2640"/>
              <a:buNone/>
            </a:pPr>
            <a:r>
              <a:t/>
            </a:r>
            <a:endParaRPr>
              <a:solidFill>
                <a:srgbClr val="FF0000"/>
              </a:solidFill>
            </a:endParaRPr>
          </a:p>
          <a:p>
            <a:pPr indent="-349250" lvl="0" marL="349250" rtl="0" algn="l">
              <a:lnSpc>
                <a:spcPct val="100000"/>
              </a:lnSpc>
              <a:spcBef>
                <a:spcPts val="2000"/>
              </a:spcBef>
              <a:spcAft>
                <a:spcPts val="0"/>
              </a:spcAft>
              <a:buSzPts val="2640"/>
              <a:buNone/>
            </a:pPr>
            <a:r>
              <a:t/>
            </a:r>
            <a:endParaRPr>
              <a:solidFill>
                <a:srgbClr val="FF0000"/>
              </a:solidFill>
            </a:endParaRPr>
          </a:p>
          <a:p>
            <a:pPr indent="-349250" lvl="0" marL="349250" rtl="0" algn="l">
              <a:lnSpc>
                <a:spcPct val="100000"/>
              </a:lnSpc>
              <a:spcBef>
                <a:spcPts val="2000"/>
              </a:spcBef>
              <a:spcAft>
                <a:spcPts val="0"/>
              </a:spcAft>
              <a:buSzPts val="2640"/>
              <a:buNone/>
            </a:pPr>
            <a:r>
              <a:rPr lang="en-US" u="sng"/>
              <a:t>Name Tag</a:t>
            </a:r>
            <a:r>
              <a:rPr lang="en-US"/>
              <a:t> for the </a:t>
            </a:r>
            <a:r>
              <a:rPr b="1" lang="en-US" u="sng"/>
              <a:t>kids to wear</a:t>
            </a:r>
            <a:endParaRPr/>
          </a:p>
        </p:txBody>
      </p:sp>
      <p:sp>
        <p:nvSpPr>
          <p:cNvPr id="145" name="Google Shape;145;p12"/>
          <p:cNvSpPr txBox="1"/>
          <p:nvPr/>
        </p:nvSpPr>
        <p:spPr>
          <a:xfrm>
            <a:off x="5730950" y="4197605"/>
            <a:ext cx="3136604" cy="2585323"/>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Source Sans Pro"/>
                <a:ea typeface="Source Sans Pro"/>
                <a:cs typeface="Source Sans Pro"/>
                <a:sym typeface="Source Sans Pro"/>
              </a:rPr>
              <a:t>Colored dot symbols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Source Sans Pro"/>
              <a:ea typeface="Source Sans Pro"/>
              <a:cs typeface="Source Sans Pro"/>
              <a:sym typeface="Source Sans Pro"/>
            </a:endParaRPr>
          </a:p>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Source Sans Pro"/>
                <a:ea typeface="Source Sans Pro"/>
                <a:cs typeface="Source Sans Pro"/>
                <a:sym typeface="Source Sans Pro"/>
              </a:rPr>
              <a:t>	Red = Food Allergy</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Source Sans Pro"/>
              <a:ea typeface="Source Sans Pro"/>
              <a:cs typeface="Source Sans Pro"/>
              <a:sym typeface="Source Sans Pro"/>
            </a:endParaRPr>
          </a:p>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Source Sans Pro"/>
                <a:ea typeface="Source Sans Pro"/>
                <a:cs typeface="Source Sans Pro"/>
                <a:sym typeface="Source Sans Pro"/>
              </a:rPr>
              <a:t>	Blue=Medical/Allergy</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Source Sans Pro"/>
              <a:ea typeface="Source Sans Pro"/>
              <a:cs typeface="Source Sans Pro"/>
              <a:sym typeface="Source Sans Pro"/>
            </a:endParaRPr>
          </a:p>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Source Sans Pro"/>
                <a:ea typeface="Source Sans Pro"/>
                <a:cs typeface="Source Sans Pro"/>
                <a:sym typeface="Source Sans Pro"/>
              </a:rPr>
              <a:t>		Yellow/green=</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Source Sans Pro"/>
                <a:ea typeface="Source Sans Pro"/>
                <a:cs typeface="Source Sans Pro"/>
                <a:sym typeface="Source Sans Pro"/>
              </a:rPr>
              <a:t>	      No known conditions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Source Sans Pro"/>
              <a:ea typeface="Source Sans Pro"/>
              <a:cs typeface="Source Sans Pro"/>
              <a:sym typeface="Source Sans Pro"/>
            </a:endParaRPr>
          </a:p>
        </p:txBody>
      </p:sp>
      <p:sp>
        <p:nvSpPr>
          <p:cNvPr id="146" name="Google Shape;146;p12"/>
          <p:cNvSpPr/>
          <p:nvPr/>
        </p:nvSpPr>
        <p:spPr>
          <a:xfrm>
            <a:off x="5934738" y="4795284"/>
            <a:ext cx="244549" cy="180753"/>
          </a:xfrm>
          <a:prstGeom prst="flowChartConnector">
            <a:avLst/>
          </a:prstGeom>
          <a:solidFill>
            <a:srgbClr val="C00000"/>
          </a:solidFill>
          <a:ln cap="flat" cmpd="sng" w="12700">
            <a:solidFill>
              <a:srgbClr val="C00000"/>
            </a:solidFill>
            <a:prstDash val="solid"/>
            <a:round/>
            <a:headEnd len="sm" w="sm" type="none"/>
            <a:tailEnd len="sm" w="sm" type="none"/>
          </a:ln>
          <a:effectLst>
            <a:outerShdw blurRad="63500" sx="101000" rotWithShape="0" dir="5400000" dist="25400" sy="1010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Source Sans Pro"/>
              <a:ea typeface="Source Sans Pro"/>
              <a:cs typeface="Source Sans Pro"/>
              <a:sym typeface="Source Sans Pro"/>
            </a:endParaRPr>
          </a:p>
        </p:txBody>
      </p:sp>
      <p:sp>
        <p:nvSpPr>
          <p:cNvPr id="147" name="Google Shape;147;p12"/>
          <p:cNvSpPr/>
          <p:nvPr/>
        </p:nvSpPr>
        <p:spPr>
          <a:xfrm>
            <a:off x="5934738" y="5895753"/>
            <a:ext cx="244549" cy="180753"/>
          </a:xfrm>
          <a:prstGeom prst="flowChartConnector">
            <a:avLst/>
          </a:prstGeom>
          <a:solidFill>
            <a:srgbClr val="FFFF00"/>
          </a:solidFill>
          <a:ln cap="flat" cmpd="sng" w="12700">
            <a:solidFill>
              <a:srgbClr val="FFFF00"/>
            </a:solidFill>
            <a:prstDash val="solid"/>
            <a:round/>
            <a:headEnd len="sm" w="sm" type="none"/>
            <a:tailEnd len="sm" w="sm" type="none"/>
          </a:ln>
          <a:effectLst>
            <a:outerShdw blurRad="63500" sx="101000" rotWithShape="0" dir="5400000" dist="25400" sy="1010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Source Sans Pro"/>
              <a:ea typeface="Source Sans Pro"/>
              <a:cs typeface="Source Sans Pro"/>
              <a:sym typeface="Source Sans Pro"/>
            </a:endParaRPr>
          </a:p>
        </p:txBody>
      </p:sp>
      <p:sp>
        <p:nvSpPr>
          <p:cNvPr id="148" name="Google Shape;148;p12"/>
          <p:cNvSpPr/>
          <p:nvPr/>
        </p:nvSpPr>
        <p:spPr>
          <a:xfrm>
            <a:off x="5934738" y="5353494"/>
            <a:ext cx="244549" cy="180753"/>
          </a:xfrm>
          <a:prstGeom prst="flowChartConnector">
            <a:avLst/>
          </a:prstGeom>
          <a:solidFill>
            <a:srgbClr val="002060"/>
          </a:solidFill>
          <a:ln cap="flat" cmpd="sng" w="12700">
            <a:solidFill>
              <a:srgbClr val="002060"/>
            </a:solidFill>
            <a:prstDash val="solid"/>
            <a:round/>
            <a:headEnd len="sm" w="sm" type="none"/>
            <a:tailEnd len="sm" w="sm" type="none"/>
          </a:ln>
          <a:effectLst>
            <a:outerShdw blurRad="63500" sx="101000" rotWithShape="0" dir="5400000" dist="25400" sy="1010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Source Sans Pro"/>
              <a:ea typeface="Source Sans Pro"/>
              <a:cs typeface="Source Sans Pro"/>
              <a:sym typeface="Source Sans Pro"/>
            </a:endParaRPr>
          </a:p>
        </p:txBody>
      </p:sp>
      <p:sp>
        <p:nvSpPr>
          <p:cNvPr id="149" name="Google Shape;149;p12"/>
          <p:cNvSpPr/>
          <p:nvPr/>
        </p:nvSpPr>
        <p:spPr>
          <a:xfrm>
            <a:off x="6315739" y="5895753"/>
            <a:ext cx="244549" cy="180753"/>
          </a:xfrm>
          <a:prstGeom prst="flowChartConnector">
            <a:avLst/>
          </a:prstGeom>
          <a:solidFill>
            <a:srgbClr val="00B050"/>
          </a:solidFill>
          <a:ln cap="flat" cmpd="sng" w="12700">
            <a:solidFill>
              <a:srgbClr val="00B050"/>
            </a:solidFill>
            <a:prstDash val="solid"/>
            <a:round/>
            <a:headEnd len="sm" w="sm" type="none"/>
            <a:tailEnd len="sm" w="sm" type="none"/>
          </a:ln>
          <a:effectLst>
            <a:outerShdw blurRad="63500" sx="101000" rotWithShape="0" dir="5400000" dist="25400" sy="1010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Source Sans Pro"/>
              <a:ea typeface="Source Sans Pro"/>
              <a:cs typeface="Source Sans Pro"/>
              <a:sym typeface="Source Sans Pro"/>
            </a:endParaRPr>
          </a:p>
        </p:txBody>
      </p:sp>
      <p:pic>
        <p:nvPicPr>
          <p:cNvPr descr="Crew Card Demo.jpg" id="150" name="Google Shape;150;p12"/>
          <p:cNvPicPr preferRelativeResize="0"/>
          <p:nvPr/>
        </p:nvPicPr>
        <p:blipFill rotWithShape="1">
          <a:blip r:embed="rId3">
            <a:alphaModFix/>
          </a:blip>
          <a:srcRect b="16654" l="0" r="0" t="4338"/>
          <a:stretch/>
        </p:blipFill>
        <p:spPr>
          <a:xfrm>
            <a:off x="1416127" y="2551814"/>
            <a:ext cx="2695720" cy="1645791"/>
          </a:xfrm>
          <a:prstGeom prst="rect">
            <a:avLst/>
          </a:prstGeom>
          <a:noFill/>
          <a:ln>
            <a:noFill/>
          </a:ln>
        </p:spPr>
      </p:pic>
      <p:pic>
        <p:nvPicPr>
          <p:cNvPr descr="Pick Up Demo.jpg" id="151" name="Google Shape;151;p12"/>
          <p:cNvPicPr preferRelativeResize="0"/>
          <p:nvPr/>
        </p:nvPicPr>
        <p:blipFill rotWithShape="1">
          <a:blip r:embed="rId4">
            <a:alphaModFix/>
          </a:blip>
          <a:srcRect b="18357" l="0" r="0" t="1923"/>
          <a:stretch/>
        </p:blipFill>
        <p:spPr>
          <a:xfrm>
            <a:off x="4598913" y="2551814"/>
            <a:ext cx="2671650" cy="1645791"/>
          </a:xfrm>
          <a:prstGeom prst="rect">
            <a:avLst/>
          </a:prstGeom>
          <a:noFill/>
          <a:ln>
            <a:noFill/>
          </a:ln>
        </p:spPr>
      </p:pic>
      <p:pic>
        <p:nvPicPr>
          <p:cNvPr descr="Demo Name Tag.jpg" id="152" name="Google Shape;152;p12"/>
          <p:cNvPicPr preferRelativeResize="0"/>
          <p:nvPr/>
        </p:nvPicPr>
        <p:blipFill rotWithShape="1">
          <a:blip r:embed="rId5">
            <a:alphaModFix/>
          </a:blip>
          <a:srcRect b="0" l="0" r="0" t="0"/>
          <a:stretch/>
        </p:blipFill>
        <p:spPr>
          <a:xfrm>
            <a:off x="1416127" y="4976037"/>
            <a:ext cx="2695720" cy="1554204"/>
          </a:xfrm>
          <a:prstGeom prst="rect">
            <a:avLst/>
          </a:prstGeom>
          <a:noFill/>
          <a:ln>
            <a:noFill/>
          </a:ln>
        </p:spPr>
      </p:pic>
      <p:cxnSp>
        <p:nvCxnSpPr>
          <p:cNvPr id="153" name="Google Shape;153;p12"/>
          <p:cNvCxnSpPr/>
          <p:nvPr/>
        </p:nvCxnSpPr>
        <p:spPr>
          <a:xfrm>
            <a:off x="893135" y="2966484"/>
            <a:ext cx="522992" cy="138223"/>
          </a:xfrm>
          <a:prstGeom prst="straightConnector1">
            <a:avLst/>
          </a:prstGeom>
          <a:noFill/>
          <a:ln cap="flat" cmpd="dbl" w="25400">
            <a:solidFill>
              <a:schemeClr val="accent1"/>
            </a:solidFill>
            <a:prstDash val="solid"/>
            <a:round/>
            <a:headEnd len="sm" w="sm" type="none"/>
            <a:tailEnd len="med" w="med" type="stealth"/>
          </a:ln>
        </p:spPr>
      </p:cxnSp>
      <p:cxnSp>
        <p:nvCxnSpPr>
          <p:cNvPr id="154" name="Google Shape;154;p12"/>
          <p:cNvCxnSpPr/>
          <p:nvPr/>
        </p:nvCxnSpPr>
        <p:spPr>
          <a:xfrm flipH="1">
            <a:off x="3285460" y="4795282"/>
            <a:ext cx="1658680" cy="180753"/>
          </a:xfrm>
          <a:prstGeom prst="straightConnector1">
            <a:avLst/>
          </a:prstGeom>
          <a:noFill/>
          <a:ln cap="flat" cmpd="dbl" w="25400">
            <a:solidFill>
              <a:schemeClr val="accent1"/>
            </a:solidFill>
            <a:prstDash val="solid"/>
            <a:round/>
            <a:headEnd len="sm" w="sm" type="none"/>
            <a:tailEnd len="med" w="med" type="stealth"/>
          </a:ln>
        </p:spPr>
      </p:cxnSp>
      <p:cxnSp>
        <p:nvCxnSpPr>
          <p:cNvPr id="155" name="Google Shape;155;p12"/>
          <p:cNvCxnSpPr/>
          <p:nvPr/>
        </p:nvCxnSpPr>
        <p:spPr>
          <a:xfrm rot="10800000">
            <a:off x="3572541" y="5188689"/>
            <a:ext cx="786809" cy="345559"/>
          </a:xfrm>
          <a:prstGeom prst="straightConnector1">
            <a:avLst/>
          </a:prstGeom>
          <a:noFill/>
          <a:ln cap="flat" cmpd="dbl" w="25400">
            <a:solidFill>
              <a:schemeClr val="accent1"/>
            </a:solidFill>
            <a:prstDash val="solid"/>
            <a:round/>
            <a:headEnd len="sm" w="sm" type="none"/>
            <a:tailEnd len="med" w="med" type="stealth"/>
          </a:ln>
        </p:spPr>
      </p:cxnSp>
      <p:sp>
        <p:nvSpPr>
          <p:cNvPr id="156" name="Google Shape;156;p12"/>
          <p:cNvSpPr txBox="1"/>
          <p:nvPr/>
        </p:nvSpPr>
        <p:spPr>
          <a:xfrm>
            <a:off x="4359350" y="5534247"/>
            <a:ext cx="1180213" cy="36933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Source Sans Pro"/>
                <a:ea typeface="Source Sans Pro"/>
                <a:cs typeface="Source Sans Pro"/>
                <a:sym typeface="Source Sans Pro"/>
              </a:rPr>
              <a:t>Crew #</a:t>
            </a:r>
            <a:endParaRPr b="0" i="0" sz="1800" u="none" cap="none" strike="noStrike">
              <a:solidFill>
                <a:schemeClr val="dk1"/>
              </a:solidFill>
              <a:latin typeface="Source Sans Pro"/>
              <a:ea typeface="Source Sans Pro"/>
              <a:cs typeface="Source Sans Pro"/>
              <a:sym typeface="Source Sans Pro"/>
            </a:endParaRPr>
          </a:p>
        </p:txBody>
      </p:sp>
      <p:cxnSp>
        <p:nvCxnSpPr>
          <p:cNvPr id="157" name="Google Shape;157;p12"/>
          <p:cNvCxnSpPr/>
          <p:nvPr/>
        </p:nvCxnSpPr>
        <p:spPr>
          <a:xfrm>
            <a:off x="893135" y="5188689"/>
            <a:ext cx="522992" cy="1588"/>
          </a:xfrm>
          <a:prstGeom prst="straightConnector1">
            <a:avLst/>
          </a:prstGeom>
          <a:noFill/>
          <a:ln cap="flat" cmpd="dbl" w="25400">
            <a:solidFill>
              <a:schemeClr val="accent1"/>
            </a:solidFill>
            <a:prstDash val="solid"/>
            <a:round/>
            <a:headEnd len="sm" w="sm" type="none"/>
            <a:tailEnd len="med" w="med" type="stealth"/>
          </a:ln>
        </p:spPr>
      </p:cxnSp>
      <p:sp>
        <p:nvSpPr>
          <p:cNvPr id="158" name="Google Shape;158;p12"/>
          <p:cNvSpPr txBox="1"/>
          <p:nvPr/>
        </p:nvSpPr>
        <p:spPr>
          <a:xfrm>
            <a:off x="53976" y="5030328"/>
            <a:ext cx="1010093" cy="64633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Source Sans Pro"/>
                <a:ea typeface="Source Sans Pro"/>
                <a:cs typeface="Source Sans Pro"/>
                <a:sym typeface="Source Sans Pro"/>
              </a:rPr>
              <a:t>Child’s Name</a:t>
            </a:r>
            <a:endParaRPr b="0" i="0" sz="1800" u="none" cap="none" strike="noStrike">
              <a:solidFill>
                <a:schemeClr val="dk1"/>
              </a:solidFill>
              <a:latin typeface="Source Sans Pro"/>
              <a:ea typeface="Source Sans Pro"/>
              <a:cs typeface="Source Sans Pro"/>
              <a:sym typeface="Source Sans Pro"/>
            </a:endParaRPr>
          </a:p>
        </p:txBody>
      </p:sp>
      <p:sp>
        <p:nvSpPr>
          <p:cNvPr id="159" name="Google Shape;159;p12"/>
          <p:cNvSpPr txBox="1"/>
          <p:nvPr/>
        </p:nvSpPr>
        <p:spPr>
          <a:xfrm>
            <a:off x="4944140" y="4606704"/>
            <a:ext cx="990598" cy="36933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Source Sans Pro"/>
                <a:ea typeface="Source Sans Pro"/>
                <a:cs typeface="Source Sans Pro"/>
                <a:sym typeface="Source Sans Pro"/>
              </a:rPr>
              <a:t>Allergy </a:t>
            </a:r>
            <a:endParaRPr b="0" i="0" sz="1800" u="none" cap="none" strike="noStrike">
              <a:solidFill>
                <a:schemeClr val="dk1"/>
              </a:solidFill>
              <a:latin typeface="Source Sans Pro"/>
              <a:ea typeface="Source Sans Pro"/>
              <a:cs typeface="Source Sans Pro"/>
              <a:sym typeface="Source Sans Pro"/>
            </a:endParaRPr>
          </a:p>
        </p:txBody>
      </p:sp>
      <p:sp>
        <p:nvSpPr>
          <p:cNvPr id="160" name="Google Shape;160;p12"/>
          <p:cNvSpPr txBox="1"/>
          <p:nvPr/>
        </p:nvSpPr>
        <p:spPr>
          <a:xfrm>
            <a:off x="53976" y="2551814"/>
            <a:ext cx="990598" cy="36933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Source Sans Pro"/>
                <a:ea typeface="Source Sans Pro"/>
                <a:cs typeface="Source Sans Pro"/>
                <a:sym typeface="Source Sans Pro"/>
              </a:rPr>
              <a:t>Allergy </a:t>
            </a:r>
            <a:endParaRPr b="0" i="0" sz="1800" u="none" cap="none" strike="noStrike">
              <a:solidFill>
                <a:schemeClr val="dk1"/>
              </a:solidFill>
              <a:latin typeface="Source Sans Pro"/>
              <a:ea typeface="Source Sans Pro"/>
              <a:cs typeface="Source Sans Pro"/>
              <a:sym typeface="Source Sans Pro"/>
            </a:endParaRPr>
          </a:p>
        </p:txBody>
      </p:sp>
    </p:spTree>
  </p:cSld>
  <p:clrMapOvr>
    <a:masterClrMapping/>
  </p:clrMapOvr>
</p:sld>
</file>

<file path=ppt/theme/theme1.xml><?xml version="1.0" encoding="utf-8"?>
<a:theme xmlns:a="http://schemas.openxmlformats.org/drawingml/2006/main" xmlns:r="http://schemas.openxmlformats.org/officeDocument/2006/relationships" name="Breeze">
  <a:themeElements>
    <a:clrScheme name="Custom 1">
      <a:dk1>
        <a:srgbClr val="000000"/>
      </a:dk1>
      <a:lt1>
        <a:srgbClr val="FFFFFF"/>
      </a:lt1>
      <a:dk2>
        <a:srgbClr val="2F1F58"/>
      </a:dk2>
      <a:lt2>
        <a:srgbClr val="3CB4F6"/>
      </a:lt2>
      <a:accent1>
        <a:srgbClr val="0881C4"/>
      </a:accent1>
      <a:accent2>
        <a:srgbClr val="77CAF9"/>
      </a:accent2>
      <a:accent3>
        <a:srgbClr val="744AE0"/>
      </a:accent3>
      <a:accent4>
        <a:srgbClr val="0070C0"/>
      </a:accent4>
      <a:accent5>
        <a:srgbClr val="9FDAFB"/>
      </a:accent5>
      <a:accent6>
        <a:srgbClr val="3CB4F6"/>
      </a:accent6>
      <a:hlink>
        <a:srgbClr val="744AE0"/>
      </a:hlink>
      <a:folHlink>
        <a:srgbClr val="8D8AD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2014-06-28T00:03:14Z</dcterms:created>
  <dc:creator>Elizabeth Steeves</dc:creator>
</cp:coreProperties>
</file>